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5" r:id="rId2"/>
  </p:sldMasterIdLst>
  <p:sldIdLst>
    <p:sldId id="256" r:id="rId3"/>
    <p:sldId id="257" r:id="rId4"/>
    <p:sldId id="259" r:id="rId5"/>
    <p:sldId id="260" r:id="rId6"/>
    <p:sldId id="271" r:id="rId7"/>
    <p:sldId id="261" r:id="rId8"/>
    <p:sldId id="262" r:id="rId9"/>
    <p:sldId id="263" r:id="rId10"/>
    <p:sldId id="264" r:id="rId11"/>
    <p:sldId id="275" r:id="rId12"/>
    <p:sldId id="265" r:id="rId13"/>
    <p:sldId id="266" r:id="rId14"/>
    <p:sldId id="267" r:id="rId15"/>
    <p:sldId id="274" r:id="rId16"/>
    <p:sldId id="273" r:id="rId17"/>
    <p:sldId id="268" r:id="rId18"/>
    <p:sldId id="269" r:id="rId19"/>
    <p:sldId id="272" r:id="rId20"/>
    <p:sldId id="270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EBE"/>
    <a:srgbClr val="FFFF82"/>
    <a:srgbClr val="8338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adley" userId="a2550f4be29d449f" providerId="LiveId" clId="{0014CDF3-CE8A-42CB-A6F9-97E2CE04A886}"/>
    <pc:docChg chg="undo redo custSel addSld delSld modSld sldOrd">
      <pc:chgData name="Bradley" userId="a2550f4be29d449f" providerId="LiveId" clId="{0014CDF3-CE8A-42CB-A6F9-97E2CE04A886}" dt="2022-04-28T19:30:29.003" v="5576" actId="165"/>
      <pc:docMkLst>
        <pc:docMk/>
      </pc:docMkLst>
      <pc:sldChg chg="addSp modSp mod setBg">
        <pc:chgData name="Bradley" userId="a2550f4be29d449f" providerId="LiveId" clId="{0014CDF3-CE8A-42CB-A6F9-97E2CE04A886}" dt="2022-04-28T14:50:45.910" v="5540"/>
        <pc:sldMkLst>
          <pc:docMk/>
          <pc:sldMk cId="315773979" sldId="256"/>
        </pc:sldMkLst>
        <pc:spChg chg="add mod">
          <ac:chgData name="Bradley" userId="a2550f4be29d449f" providerId="LiveId" clId="{0014CDF3-CE8A-42CB-A6F9-97E2CE04A886}" dt="2022-04-28T14:49:45.959" v="5530" actId="14100"/>
          <ac:spMkLst>
            <pc:docMk/>
            <pc:sldMk cId="315773979" sldId="256"/>
            <ac:spMk id="4" creationId="{68C94964-66C0-4052-8460-7C9A505966F9}"/>
          </ac:spMkLst>
        </pc:spChg>
      </pc:sldChg>
      <pc:sldChg chg="delSp modSp mod setBg">
        <pc:chgData name="Bradley" userId="a2550f4be29d449f" providerId="LiveId" clId="{0014CDF3-CE8A-42CB-A6F9-97E2CE04A886}" dt="2022-04-28T14:50:40.135" v="5536"/>
        <pc:sldMkLst>
          <pc:docMk/>
          <pc:sldMk cId="635238288" sldId="257"/>
        </pc:sldMkLst>
        <pc:spChg chg="mod">
          <ac:chgData name="Bradley" userId="a2550f4be29d449f" providerId="LiveId" clId="{0014CDF3-CE8A-42CB-A6F9-97E2CE04A886}" dt="2022-04-28T11:57:52.624" v="4315" actId="20577"/>
          <ac:spMkLst>
            <pc:docMk/>
            <pc:sldMk cId="635238288" sldId="257"/>
            <ac:spMk id="2" creationId="{09D88B7E-2552-4D75-9CA2-0A90112B0027}"/>
          </ac:spMkLst>
        </pc:spChg>
        <pc:spChg chg="del">
          <ac:chgData name="Bradley" userId="a2550f4be29d449f" providerId="LiveId" clId="{0014CDF3-CE8A-42CB-A6F9-97E2CE04A886}" dt="2022-04-28T11:50:49.304" v="4182" actId="478"/>
          <ac:spMkLst>
            <pc:docMk/>
            <pc:sldMk cId="635238288" sldId="257"/>
            <ac:spMk id="4" creationId="{987CF44D-CB51-46F0-BE29-74DB5EEE9E74}"/>
          </ac:spMkLst>
        </pc:spChg>
      </pc:sldChg>
      <pc:sldChg chg="new del">
        <pc:chgData name="Bradley" userId="a2550f4be29d449f" providerId="LiveId" clId="{0014CDF3-CE8A-42CB-A6F9-97E2CE04A886}" dt="2022-04-27T22:42:13.316" v="2" actId="47"/>
        <pc:sldMkLst>
          <pc:docMk/>
          <pc:sldMk cId="2274356636" sldId="258"/>
        </pc:sldMkLst>
      </pc:sldChg>
      <pc:sldChg chg="addSp delSp modSp new mod setBg">
        <pc:chgData name="Bradley" userId="a2550f4be29d449f" providerId="LiveId" clId="{0014CDF3-CE8A-42CB-A6F9-97E2CE04A886}" dt="2022-04-28T14:50:40.135" v="5536"/>
        <pc:sldMkLst>
          <pc:docMk/>
          <pc:sldMk cId="3634866984" sldId="259"/>
        </pc:sldMkLst>
        <pc:spChg chg="mod">
          <ac:chgData name="Bradley" userId="a2550f4be29d449f" providerId="LiveId" clId="{0014CDF3-CE8A-42CB-A6F9-97E2CE04A886}" dt="2022-04-28T11:57:40.341" v="4291" actId="14100"/>
          <ac:spMkLst>
            <pc:docMk/>
            <pc:sldMk cId="3634866984" sldId="259"/>
            <ac:spMk id="2" creationId="{48A5689C-4CAA-4E25-9F6C-EF8F820E9E5D}"/>
          </ac:spMkLst>
        </pc:spChg>
        <pc:spChg chg="add mod">
          <ac:chgData name="Bradley" userId="a2550f4be29d449f" providerId="LiveId" clId="{0014CDF3-CE8A-42CB-A6F9-97E2CE04A886}" dt="2022-04-27T22:50:08.334" v="850" actId="1076"/>
          <ac:spMkLst>
            <pc:docMk/>
            <pc:sldMk cId="3634866984" sldId="259"/>
            <ac:spMk id="3" creationId="{7F83B384-12F1-4824-80C3-410F420FDF2C}"/>
          </ac:spMkLst>
        </pc:spChg>
        <pc:spChg chg="add mod">
          <ac:chgData name="Bradley" userId="a2550f4be29d449f" providerId="LiveId" clId="{0014CDF3-CE8A-42CB-A6F9-97E2CE04A886}" dt="2022-04-27T22:50:11.730" v="851" actId="1076"/>
          <ac:spMkLst>
            <pc:docMk/>
            <pc:sldMk cId="3634866984" sldId="259"/>
            <ac:spMk id="4" creationId="{7B756BFB-A021-4C9F-AFEF-AB225DA0572D}"/>
          </ac:spMkLst>
        </pc:spChg>
        <pc:spChg chg="add del mod">
          <ac:chgData name="Bradley" userId="a2550f4be29d449f" providerId="LiveId" clId="{0014CDF3-CE8A-42CB-A6F9-97E2CE04A886}" dt="2022-04-27T22:50:56.616" v="854" actId="478"/>
          <ac:spMkLst>
            <pc:docMk/>
            <pc:sldMk cId="3634866984" sldId="259"/>
            <ac:spMk id="7" creationId="{A7A07831-5D91-4DD1-B922-A81826393E17}"/>
          </ac:spMkLst>
        </pc:spChg>
        <pc:picChg chg="add mod">
          <ac:chgData name="Bradley" userId="a2550f4be29d449f" providerId="LiveId" clId="{0014CDF3-CE8A-42CB-A6F9-97E2CE04A886}" dt="2022-04-27T22:51:40.674" v="868" actId="1076"/>
          <ac:picMkLst>
            <pc:docMk/>
            <pc:sldMk cId="3634866984" sldId="259"/>
            <ac:picMk id="6" creationId="{BAF7A416-3B4F-4229-9000-DB535B1D0716}"/>
          </ac:picMkLst>
        </pc:picChg>
      </pc:sldChg>
      <pc:sldChg chg="addSp delSp modSp new mod setBg">
        <pc:chgData name="Bradley" userId="a2550f4be29d449f" providerId="LiveId" clId="{0014CDF3-CE8A-42CB-A6F9-97E2CE04A886}" dt="2022-04-28T14:50:40.135" v="5536"/>
        <pc:sldMkLst>
          <pc:docMk/>
          <pc:sldMk cId="2568063991" sldId="260"/>
        </pc:sldMkLst>
        <pc:spChg chg="del">
          <ac:chgData name="Bradley" userId="a2550f4be29d449f" providerId="LiveId" clId="{0014CDF3-CE8A-42CB-A6F9-97E2CE04A886}" dt="2022-04-27T22:52:13.403" v="870" actId="478"/>
          <ac:spMkLst>
            <pc:docMk/>
            <pc:sldMk cId="2568063991" sldId="260"/>
            <ac:spMk id="2" creationId="{EC4C5F5B-B1FD-4FA7-ACB3-06495AFF9C60}"/>
          </ac:spMkLst>
        </pc:spChg>
        <pc:spChg chg="add mod">
          <ac:chgData name="Bradley" userId="a2550f4be29d449f" providerId="LiveId" clId="{0014CDF3-CE8A-42CB-A6F9-97E2CE04A886}" dt="2022-04-27T22:58:39.175" v="1384" actId="14100"/>
          <ac:spMkLst>
            <pc:docMk/>
            <pc:sldMk cId="2568063991" sldId="260"/>
            <ac:spMk id="3" creationId="{05F5FC5D-60DE-4052-B265-2577CCED43EB}"/>
          </ac:spMkLst>
        </pc:spChg>
        <pc:spChg chg="add del mod">
          <ac:chgData name="Bradley" userId="a2550f4be29d449f" providerId="LiveId" clId="{0014CDF3-CE8A-42CB-A6F9-97E2CE04A886}" dt="2022-04-27T22:52:48.918" v="933"/>
          <ac:spMkLst>
            <pc:docMk/>
            <pc:sldMk cId="2568063991" sldId="260"/>
            <ac:spMk id="4" creationId="{46038D29-A90C-4221-9A95-1CD65B07E3D8}"/>
          </ac:spMkLst>
        </pc:spChg>
        <pc:spChg chg="add del mod">
          <ac:chgData name="Bradley" userId="a2550f4be29d449f" providerId="LiveId" clId="{0014CDF3-CE8A-42CB-A6F9-97E2CE04A886}" dt="2022-04-27T22:52:48.915" v="931" actId="478"/>
          <ac:spMkLst>
            <pc:docMk/>
            <pc:sldMk cId="2568063991" sldId="260"/>
            <ac:spMk id="5" creationId="{17F68877-B5DE-4AFF-8AA2-4E2AC1818C6A}"/>
          </ac:spMkLst>
        </pc:spChg>
        <pc:spChg chg="add mod">
          <ac:chgData name="Bradley" userId="a2550f4be29d449f" providerId="LiveId" clId="{0014CDF3-CE8A-42CB-A6F9-97E2CE04A886}" dt="2022-04-27T22:58:30.018" v="1378" actId="1076"/>
          <ac:spMkLst>
            <pc:docMk/>
            <pc:sldMk cId="2568063991" sldId="260"/>
            <ac:spMk id="6" creationId="{4C3ED96E-6547-4E93-BF00-61B85704CADD}"/>
          </ac:spMkLst>
        </pc:spChg>
        <pc:spChg chg="add del mod">
          <ac:chgData name="Bradley" userId="a2550f4be29d449f" providerId="LiveId" clId="{0014CDF3-CE8A-42CB-A6F9-97E2CE04A886}" dt="2022-04-27T22:57:30.624" v="1353" actId="478"/>
          <ac:spMkLst>
            <pc:docMk/>
            <pc:sldMk cId="2568063991" sldId="260"/>
            <ac:spMk id="9" creationId="{44489833-7DA7-40AD-AF9C-A4E2A5A2C5A9}"/>
          </ac:spMkLst>
        </pc:spChg>
        <pc:picChg chg="add mod">
          <ac:chgData name="Bradley" userId="a2550f4be29d449f" providerId="LiveId" clId="{0014CDF3-CE8A-42CB-A6F9-97E2CE04A886}" dt="2022-04-27T22:58:26.894" v="1377" actId="1076"/>
          <ac:picMkLst>
            <pc:docMk/>
            <pc:sldMk cId="2568063991" sldId="260"/>
            <ac:picMk id="8" creationId="{932AF0BC-A9F2-436D-B1E0-CF6AFA8BCB85}"/>
          </ac:picMkLst>
        </pc:picChg>
      </pc:sldChg>
      <pc:sldChg chg="addSp modSp new mod setBg">
        <pc:chgData name="Bradley" userId="a2550f4be29d449f" providerId="LiveId" clId="{0014CDF3-CE8A-42CB-A6F9-97E2CE04A886}" dt="2022-04-28T14:50:40.135" v="5536"/>
        <pc:sldMkLst>
          <pc:docMk/>
          <pc:sldMk cId="2599179887" sldId="261"/>
        </pc:sldMkLst>
        <pc:spChg chg="mod">
          <ac:chgData name="Bradley" userId="a2550f4be29d449f" providerId="LiveId" clId="{0014CDF3-CE8A-42CB-A6F9-97E2CE04A886}" dt="2022-04-28T11:57:33.375" v="4289"/>
          <ac:spMkLst>
            <pc:docMk/>
            <pc:sldMk cId="2599179887" sldId="261"/>
            <ac:spMk id="2" creationId="{AACF674F-CF22-4DE7-A9A5-5C679B15251E}"/>
          </ac:spMkLst>
        </pc:spChg>
        <pc:spChg chg="mod">
          <ac:chgData name="Bradley" userId="a2550f4be29d449f" providerId="LiveId" clId="{0014CDF3-CE8A-42CB-A6F9-97E2CE04A886}" dt="2022-04-27T23:13:24.834" v="2051" actId="20577"/>
          <ac:spMkLst>
            <pc:docMk/>
            <pc:sldMk cId="2599179887" sldId="261"/>
            <ac:spMk id="3" creationId="{9795515A-644F-42CD-B79A-084DA62E0FBC}"/>
          </ac:spMkLst>
        </pc:spChg>
        <pc:spChg chg="add mod">
          <ac:chgData name="Bradley" userId="a2550f4be29d449f" providerId="LiveId" clId="{0014CDF3-CE8A-42CB-A6F9-97E2CE04A886}" dt="2022-04-27T23:15:30.342" v="2106" actId="1076"/>
          <ac:spMkLst>
            <pc:docMk/>
            <pc:sldMk cId="2599179887" sldId="261"/>
            <ac:spMk id="11" creationId="{EB486A02-DEAA-4697-A8B9-7EC05F446D6F}"/>
          </ac:spMkLst>
        </pc:spChg>
        <pc:grpChg chg="add mod">
          <ac:chgData name="Bradley" userId="a2550f4be29d449f" providerId="LiveId" clId="{0014CDF3-CE8A-42CB-A6F9-97E2CE04A886}" dt="2022-04-27T23:25:32.975" v="2633" actId="164"/>
          <ac:grpSpMkLst>
            <pc:docMk/>
            <pc:sldMk cId="2599179887" sldId="261"/>
            <ac:grpSpMk id="10" creationId="{A08843BE-4FE8-4473-A4F4-6154FBB41052}"/>
          </ac:grpSpMkLst>
        </pc:grpChg>
        <pc:grpChg chg="add mod">
          <ac:chgData name="Bradley" userId="a2550f4be29d449f" providerId="LiveId" clId="{0014CDF3-CE8A-42CB-A6F9-97E2CE04A886}" dt="2022-04-27T23:25:32.975" v="2633" actId="164"/>
          <ac:grpSpMkLst>
            <pc:docMk/>
            <pc:sldMk cId="2599179887" sldId="261"/>
            <ac:grpSpMk id="21" creationId="{932BB6E4-4D5B-4ED2-BC79-1150B51ADE4E}"/>
          </ac:grpSpMkLst>
        </pc:grpChg>
        <pc:grpChg chg="add mod">
          <ac:chgData name="Bradley" userId="a2550f4be29d449f" providerId="LiveId" clId="{0014CDF3-CE8A-42CB-A6F9-97E2CE04A886}" dt="2022-04-27T23:25:32.975" v="2633" actId="164"/>
          <ac:grpSpMkLst>
            <pc:docMk/>
            <pc:sldMk cId="2599179887" sldId="261"/>
            <ac:grpSpMk id="22" creationId="{DD00AB76-8916-462E-8E15-1EE4E45D159D}"/>
          </ac:grpSpMkLst>
        </pc:grpChg>
        <pc:picChg chg="add mod">
          <ac:chgData name="Bradley" userId="a2550f4be29d449f" providerId="LiveId" clId="{0014CDF3-CE8A-42CB-A6F9-97E2CE04A886}" dt="2022-04-27T23:10:19.630" v="1993" actId="164"/>
          <ac:picMkLst>
            <pc:docMk/>
            <pc:sldMk cId="2599179887" sldId="261"/>
            <ac:picMk id="5" creationId="{1D0EA93E-E333-4E90-8FC0-6FFD1D8380CB}"/>
          </ac:picMkLst>
        </pc:picChg>
        <pc:picChg chg="add mod">
          <ac:chgData name="Bradley" userId="a2550f4be29d449f" providerId="LiveId" clId="{0014CDF3-CE8A-42CB-A6F9-97E2CE04A886}" dt="2022-04-27T23:10:19.630" v="1993" actId="164"/>
          <ac:picMkLst>
            <pc:docMk/>
            <pc:sldMk cId="2599179887" sldId="261"/>
            <ac:picMk id="7" creationId="{4499AE0B-FA2B-4FAC-B2DB-6A5D896304BC}"/>
          </ac:picMkLst>
        </pc:picChg>
        <pc:picChg chg="add mod">
          <ac:chgData name="Bradley" userId="a2550f4be29d449f" providerId="LiveId" clId="{0014CDF3-CE8A-42CB-A6F9-97E2CE04A886}" dt="2022-04-27T23:25:32.975" v="2633" actId="164"/>
          <ac:picMkLst>
            <pc:docMk/>
            <pc:sldMk cId="2599179887" sldId="261"/>
            <ac:picMk id="9" creationId="{DA80BBFD-2A9B-49CC-B287-2279BA8F2ADA}"/>
          </ac:picMkLst>
        </pc:picChg>
        <pc:picChg chg="add mod">
          <ac:chgData name="Bradley" userId="a2550f4be29d449f" providerId="LiveId" clId="{0014CDF3-CE8A-42CB-A6F9-97E2CE04A886}" dt="2022-04-27T23:25:32.975" v="2633" actId="164"/>
          <ac:picMkLst>
            <pc:docMk/>
            <pc:sldMk cId="2599179887" sldId="261"/>
            <ac:picMk id="13" creationId="{DC6F74DF-C673-4E1A-941A-FCD76A5217B9}"/>
          </ac:picMkLst>
        </pc:picChg>
        <pc:picChg chg="add mod">
          <ac:chgData name="Bradley" userId="a2550f4be29d449f" providerId="LiveId" clId="{0014CDF3-CE8A-42CB-A6F9-97E2CE04A886}" dt="2022-04-27T23:25:22.554" v="2631" actId="164"/>
          <ac:picMkLst>
            <pc:docMk/>
            <pc:sldMk cId="2599179887" sldId="261"/>
            <ac:picMk id="15" creationId="{6197D7EF-F66B-4185-B2AB-A0E150CC4601}"/>
          </ac:picMkLst>
        </pc:picChg>
        <pc:picChg chg="add mod">
          <ac:chgData name="Bradley" userId="a2550f4be29d449f" providerId="LiveId" clId="{0014CDF3-CE8A-42CB-A6F9-97E2CE04A886}" dt="2022-04-27T23:25:22.554" v="2631" actId="164"/>
          <ac:picMkLst>
            <pc:docMk/>
            <pc:sldMk cId="2599179887" sldId="261"/>
            <ac:picMk id="16" creationId="{589E64DA-9A5F-40E7-A987-BBA29540E1D7}"/>
          </ac:picMkLst>
        </pc:picChg>
        <pc:picChg chg="add mod">
          <ac:chgData name="Bradley" userId="a2550f4be29d449f" providerId="LiveId" clId="{0014CDF3-CE8A-42CB-A6F9-97E2CE04A886}" dt="2022-04-27T23:25:22.554" v="2631" actId="164"/>
          <ac:picMkLst>
            <pc:docMk/>
            <pc:sldMk cId="2599179887" sldId="261"/>
            <ac:picMk id="17" creationId="{5C6B687C-D7D9-4219-8776-3F64A1DFF9FA}"/>
          </ac:picMkLst>
        </pc:picChg>
        <pc:picChg chg="add mod">
          <ac:chgData name="Bradley" userId="a2550f4be29d449f" providerId="LiveId" clId="{0014CDF3-CE8A-42CB-A6F9-97E2CE04A886}" dt="2022-04-27T23:25:22.554" v="2631" actId="164"/>
          <ac:picMkLst>
            <pc:docMk/>
            <pc:sldMk cId="2599179887" sldId="261"/>
            <ac:picMk id="18" creationId="{F9308F47-5C0A-4802-ABAF-5549363E46FA}"/>
          </ac:picMkLst>
        </pc:picChg>
        <pc:picChg chg="add mod">
          <ac:chgData name="Bradley" userId="a2550f4be29d449f" providerId="LiveId" clId="{0014CDF3-CE8A-42CB-A6F9-97E2CE04A886}" dt="2022-04-27T23:25:22.554" v="2631" actId="164"/>
          <ac:picMkLst>
            <pc:docMk/>
            <pc:sldMk cId="2599179887" sldId="261"/>
            <ac:picMk id="19" creationId="{54B68D46-C854-45A7-9C74-B3FDE76A9CBB}"/>
          </ac:picMkLst>
        </pc:picChg>
        <pc:picChg chg="add mod">
          <ac:chgData name="Bradley" userId="a2550f4be29d449f" providerId="LiveId" clId="{0014CDF3-CE8A-42CB-A6F9-97E2CE04A886}" dt="2022-04-27T23:25:22.554" v="2631" actId="164"/>
          <ac:picMkLst>
            <pc:docMk/>
            <pc:sldMk cId="2599179887" sldId="261"/>
            <ac:picMk id="20" creationId="{DD823A86-A967-4810-8C00-44EE1CA03255}"/>
          </ac:picMkLst>
        </pc:picChg>
      </pc:sldChg>
      <pc:sldChg chg="addSp delSp modSp new mod setBg">
        <pc:chgData name="Bradley" userId="a2550f4be29d449f" providerId="LiveId" clId="{0014CDF3-CE8A-42CB-A6F9-97E2CE04A886}" dt="2022-04-28T14:50:40.135" v="5536"/>
        <pc:sldMkLst>
          <pc:docMk/>
          <pc:sldMk cId="3245884348" sldId="262"/>
        </pc:sldMkLst>
        <pc:spChg chg="del mod">
          <ac:chgData name="Bradley" userId="a2550f4be29d449f" providerId="LiveId" clId="{0014CDF3-CE8A-42CB-A6F9-97E2CE04A886}" dt="2022-04-27T23:15:37.401" v="2107" actId="478"/>
          <ac:spMkLst>
            <pc:docMk/>
            <pc:sldMk cId="3245884348" sldId="262"/>
            <ac:spMk id="2" creationId="{EDC65413-C433-4880-A8C5-A32E29DF3A61}"/>
          </ac:spMkLst>
        </pc:spChg>
        <pc:spChg chg="del">
          <ac:chgData name="Bradley" userId="a2550f4be29d449f" providerId="LiveId" clId="{0014CDF3-CE8A-42CB-A6F9-97E2CE04A886}" dt="2022-04-27T23:17:38.622" v="2326" actId="478"/>
          <ac:spMkLst>
            <pc:docMk/>
            <pc:sldMk cId="3245884348" sldId="262"/>
            <ac:spMk id="3" creationId="{C46EBF37-F9B7-49E7-BAEA-43FF1EBF9000}"/>
          </ac:spMkLst>
        </pc:spChg>
        <pc:spChg chg="mod">
          <ac:chgData name="Bradley" userId="a2550f4be29d449f" providerId="LiveId" clId="{0014CDF3-CE8A-42CB-A6F9-97E2CE04A886}" dt="2022-04-27T23:22:29.254" v="2602" actId="1076"/>
          <ac:spMkLst>
            <pc:docMk/>
            <pc:sldMk cId="3245884348" sldId="262"/>
            <ac:spMk id="4" creationId="{A445F6D5-6772-474D-9DA6-C0D389FB6E80}"/>
          </ac:spMkLst>
        </pc:spChg>
        <pc:spChg chg="add mod">
          <ac:chgData name="Bradley" userId="a2550f4be29d449f" providerId="LiveId" clId="{0014CDF3-CE8A-42CB-A6F9-97E2CE04A886}" dt="2022-04-27T23:16:03.374" v="2125" actId="1076"/>
          <ac:spMkLst>
            <pc:docMk/>
            <pc:sldMk cId="3245884348" sldId="262"/>
            <ac:spMk id="6" creationId="{8FE00918-D1E2-4B5E-8258-3EC0D45791FE}"/>
          </ac:spMkLst>
        </pc:spChg>
        <pc:spChg chg="add mod">
          <ac:chgData name="Bradley" userId="a2550f4be29d449f" providerId="LiveId" clId="{0014CDF3-CE8A-42CB-A6F9-97E2CE04A886}" dt="2022-04-28T11:57:24.842" v="4288"/>
          <ac:spMkLst>
            <pc:docMk/>
            <pc:sldMk cId="3245884348" sldId="262"/>
            <ac:spMk id="7" creationId="{327335AB-5C55-440C-BCA5-5B1F5D109B83}"/>
          </ac:spMkLst>
        </pc:spChg>
        <pc:grpChg chg="add mod">
          <ac:chgData name="Bradley" userId="a2550f4be29d449f" providerId="LiveId" clId="{0014CDF3-CE8A-42CB-A6F9-97E2CE04A886}" dt="2022-04-27T23:22:25.406" v="2601" actId="1076"/>
          <ac:grpSpMkLst>
            <pc:docMk/>
            <pc:sldMk cId="3245884348" sldId="262"/>
            <ac:grpSpMk id="20" creationId="{C6D8CC1D-627B-48A1-A7DA-0803D8CBA2DB}"/>
          </ac:grpSpMkLst>
        </pc:grpChg>
        <pc:picChg chg="add mod">
          <ac:chgData name="Bradley" userId="a2550f4be29d449f" providerId="LiveId" clId="{0014CDF3-CE8A-42CB-A6F9-97E2CE04A886}" dt="2022-04-27T23:20:38.323" v="2390" actId="164"/>
          <ac:picMkLst>
            <pc:docMk/>
            <pc:sldMk cId="3245884348" sldId="262"/>
            <ac:picMk id="9" creationId="{18E9A7C9-FFEC-41AD-A89C-0002ACCEF60C}"/>
          </ac:picMkLst>
        </pc:picChg>
        <pc:picChg chg="add mod">
          <ac:chgData name="Bradley" userId="a2550f4be29d449f" providerId="LiveId" clId="{0014CDF3-CE8A-42CB-A6F9-97E2CE04A886}" dt="2022-04-27T23:20:38.323" v="2390" actId="164"/>
          <ac:picMkLst>
            <pc:docMk/>
            <pc:sldMk cId="3245884348" sldId="262"/>
            <ac:picMk id="11" creationId="{A79185E4-0DE4-44CF-95BF-AB0699A04044}"/>
          </ac:picMkLst>
        </pc:picChg>
        <pc:picChg chg="add mod">
          <ac:chgData name="Bradley" userId="a2550f4be29d449f" providerId="LiveId" clId="{0014CDF3-CE8A-42CB-A6F9-97E2CE04A886}" dt="2022-04-27T23:20:38.323" v="2390" actId="164"/>
          <ac:picMkLst>
            <pc:docMk/>
            <pc:sldMk cId="3245884348" sldId="262"/>
            <ac:picMk id="13" creationId="{23D4682B-A310-46BC-BD95-DE80B47D69C8}"/>
          </ac:picMkLst>
        </pc:picChg>
        <pc:picChg chg="add mod">
          <ac:chgData name="Bradley" userId="a2550f4be29d449f" providerId="LiveId" clId="{0014CDF3-CE8A-42CB-A6F9-97E2CE04A886}" dt="2022-04-27T23:20:38.323" v="2390" actId="164"/>
          <ac:picMkLst>
            <pc:docMk/>
            <pc:sldMk cId="3245884348" sldId="262"/>
            <ac:picMk id="15" creationId="{3D97E068-E3C6-46D1-8F99-17E5E80F9781}"/>
          </ac:picMkLst>
        </pc:picChg>
        <pc:picChg chg="add mod">
          <ac:chgData name="Bradley" userId="a2550f4be29d449f" providerId="LiveId" clId="{0014CDF3-CE8A-42CB-A6F9-97E2CE04A886}" dt="2022-04-27T23:20:38.323" v="2390" actId="164"/>
          <ac:picMkLst>
            <pc:docMk/>
            <pc:sldMk cId="3245884348" sldId="262"/>
            <ac:picMk id="17" creationId="{36252F2D-9FD7-4C73-A40F-B60226995A8E}"/>
          </ac:picMkLst>
        </pc:picChg>
        <pc:picChg chg="add mod">
          <ac:chgData name="Bradley" userId="a2550f4be29d449f" providerId="LiveId" clId="{0014CDF3-CE8A-42CB-A6F9-97E2CE04A886}" dt="2022-04-27T23:20:38.323" v="2390" actId="164"/>
          <ac:picMkLst>
            <pc:docMk/>
            <pc:sldMk cId="3245884348" sldId="262"/>
            <ac:picMk id="19" creationId="{D3038953-E909-4E78-B1BD-06EA75890217}"/>
          </ac:picMkLst>
        </pc:picChg>
      </pc:sldChg>
      <pc:sldChg chg="addSp delSp modSp new mod setBg">
        <pc:chgData name="Bradley" userId="a2550f4be29d449f" providerId="LiveId" clId="{0014CDF3-CE8A-42CB-A6F9-97E2CE04A886}" dt="2022-04-28T14:50:40.135" v="5536"/>
        <pc:sldMkLst>
          <pc:docMk/>
          <pc:sldMk cId="2149957534" sldId="263"/>
        </pc:sldMkLst>
        <pc:spChg chg="mod">
          <ac:chgData name="Bradley" userId="a2550f4be29d449f" providerId="LiveId" clId="{0014CDF3-CE8A-42CB-A6F9-97E2CE04A886}" dt="2022-04-28T11:57:16.802" v="4285"/>
          <ac:spMkLst>
            <pc:docMk/>
            <pc:sldMk cId="2149957534" sldId="263"/>
            <ac:spMk id="2" creationId="{05CF3717-3E4A-4D4D-AA2B-00928F6F3AAC}"/>
          </ac:spMkLst>
        </pc:spChg>
        <pc:spChg chg="add mod">
          <ac:chgData name="Bradley" userId="a2550f4be29d449f" providerId="LiveId" clId="{0014CDF3-CE8A-42CB-A6F9-97E2CE04A886}" dt="2022-04-27T23:26:54.858" v="2698" actId="1076"/>
          <ac:spMkLst>
            <pc:docMk/>
            <pc:sldMk cId="2149957534" sldId="263"/>
            <ac:spMk id="3" creationId="{37E65E46-3DBE-40D4-9C67-82901DBF0345}"/>
          </ac:spMkLst>
        </pc:spChg>
        <pc:spChg chg="add mod">
          <ac:chgData name="Bradley" userId="a2550f4be29d449f" providerId="LiveId" clId="{0014CDF3-CE8A-42CB-A6F9-97E2CE04A886}" dt="2022-04-27T23:29:09.318" v="2868" actId="1076"/>
          <ac:spMkLst>
            <pc:docMk/>
            <pc:sldMk cId="2149957534" sldId="263"/>
            <ac:spMk id="8" creationId="{108240BC-D981-4A36-8D82-4603B238F65B}"/>
          </ac:spMkLst>
        </pc:spChg>
        <pc:spChg chg="add del mod">
          <ac:chgData name="Bradley" userId="a2550f4be29d449f" providerId="LiveId" clId="{0014CDF3-CE8A-42CB-A6F9-97E2CE04A886}" dt="2022-04-28T11:04:31.861" v="3052"/>
          <ac:spMkLst>
            <pc:docMk/>
            <pc:sldMk cId="2149957534" sldId="263"/>
            <ac:spMk id="9" creationId="{293B5E34-549C-4E3F-9665-2F8AD22F64B1}"/>
          </ac:spMkLst>
        </pc:spChg>
        <pc:spChg chg="add del mod">
          <ac:chgData name="Bradley" userId="a2550f4be29d449f" providerId="LiveId" clId="{0014CDF3-CE8A-42CB-A6F9-97E2CE04A886}" dt="2022-04-28T11:04:43.391" v="3054" actId="478"/>
          <ac:spMkLst>
            <pc:docMk/>
            <pc:sldMk cId="2149957534" sldId="263"/>
            <ac:spMk id="10" creationId="{2F22D5D8-AA57-424D-904A-4271DBFF3D6B}"/>
          </ac:spMkLst>
        </pc:spChg>
        <pc:spChg chg="add mod">
          <ac:chgData name="Bradley" userId="a2550f4be29d449f" providerId="LiveId" clId="{0014CDF3-CE8A-42CB-A6F9-97E2CE04A886}" dt="2022-04-28T14:45:45.410" v="5458" actId="1076"/>
          <ac:spMkLst>
            <pc:docMk/>
            <pc:sldMk cId="2149957534" sldId="263"/>
            <ac:spMk id="11" creationId="{C5590992-ECC6-4B55-8543-2270E47E1E3D}"/>
          </ac:spMkLst>
        </pc:spChg>
        <pc:spChg chg="add mod">
          <ac:chgData name="Bradley" userId="a2550f4be29d449f" providerId="LiveId" clId="{0014CDF3-CE8A-42CB-A6F9-97E2CE04A886}" dt="2022-04-28T11:08:17.330" v="3316" actId="20577"/>
          <ac:spMkLst>
            <pc:docMk/>
            <pc:sldMk cId="2149957534" sldId="263"/>
            <ac:spMk id="12" creationId="{C5BA48D2-D08F-4AA6-9576-82896F84C4FE}"/>
          </ac:spMkLst>
        </pc:spChg>
        <pc:spChg chg="add mod">
          <ac:chgData name="Bradley" userId="a2550f4be29d449f" providerId="LiveId" clId="{0014CDF3-CE8A-42CB-A6F9-97E2CE04A886}" dt="2022-04-28T11:08:47.278" v="3341" actId="1076"/>
          <ac:spMkLst>
            <pc:docMk/>
            <pc:sldMk cId="2149957534" sldId="263"/>
            <ac:spMk id="15" creationId="{60FEEB06-ADB6-418B-9EED-7CD7ACF91617}"/>
          </ac:spMkLst>
        </pc:spChg>
        <pc:spChg chg="add mod">
          <ac:chgData name="Bradley" userId="a2550f4be29d449f" providerId="LiveId" clId="{0014CDF3-CE8A-42CB-A6F9-97E2CE04A886}" dt="2022-04-28T11:11:10.623" v="3405" actId="1076"/>
          <ac:spMkLst>
            <pc:docMk/>
            <pc:sldMk cId="2149957534" sldId="263"/>
            <ac:spMk id="22" creationId="{AC62A67D-793C-4C27-9319-F41C35A78002}"/>
          </ac:spMkLst>
        </pc:spChg>
        <pc:spChg chg="add mod">
          <ac:chgData name="Bradley" userId="a2550f4be29d449f" providerId="LiveId" clId="{0014CDF3-CE8A-42CB-A6F9-97E2CE04A886}" dt="2022-04-28T11:11:07.547" v="3404" actId="1076"/>
          <ac:spMkLst>
            <pc:docMk/>
            <pc:sldMk cId="2149957534" sldId="263"/>
            <ac:spMk id="23" creationId="{12C67E19-8BE8-436D-A9C4-2ED1D393058A}"/>
          </ac:spMkLst>
        </pc:spChg>
        <pc:grpChg chg="add mod">
          <ac:chgData name="Bradley" userId="a2550f4be29d449f" providerId="LiveId" clId="{0014CDF3-CE8A-42CB-A6F9-97E2CE04A886}" dt="2022-04-28T11:11:17.311" v="3406" actId="1076"/>
          <ac:grpSpMkLst>
            <pc:docMk/>
            <pc:sldMk cId="2149957534" sldId="263"/>
            <ac:grpSpMk id="18" creationId="{95BF00A1-991C-410B-99E2-020592E3DEB5}"/>
          </ac:grpSpMkLst>
        </pc:grpChg>
        <pc:grpChg chg="add mod">
          <ac:chgData name="Bradley" userId="a2550f4be29d449f" providerId="LiveId" clId="{0014CDF3-CE8A-42CB-A6F9-97E2CE04A886}" dt="2022-04-28T11:10:29.415" v="3364" actId="1076"/>
          <ac:grpSpMkLst>
            <pc:docMk/>
            <pc:sldMk cId="2149957534" sldId="263"/>
            <ac:grpSpMk id="21" creationId="{BE73197A-D681-4409-9FD2-D021C1BDD5C2}"/>
          </ac:grpSpMkLst>
        </pc:grpChg>
        <pc:picChg chg="add mod">
          <ac:chgData name="Bradley" userId="a2550f4be29d449f" providerId="LiveId" clId="{0014CDF3-CE8A-42CB-A6F9-97E2CE04A886}" dt="2022-04-28T11:06:53.309" v="3083" actId="1076"/>
          <ac:picMkLst>
            <pc:docMk/>
            <pc:sldMk cId="2149957534" sldId="263"/>
            <ac:picMk id="5" creationId="{6B3A92B1-F246-453D-8BE1-4940370D4490}"/>
          </ac:picMkLst>
        </pc:picChg>
        <pc:picChg chg="add mod">
          <ac:chgData name="Bradley" userId="a2550f4be29d449f" providerId="LiveId" clId="{0014CDF3-CE8A-42CB-A6F9-97E2CE04A886}" dt="2022-04-28T14:45:42.400" v="5457" actId="1076"/>
          <ac:picMkLst>
            <pc:docMk/>
            <pc:sldMk cId="2149957534" sldId="263"/>
            <ac:picMk id="7" creationId="{65990391-52A4-42D6-81ED-19DF3C555B02}"/>
          </ac:picMkLst>
        </pc:picChg>
        <pc:picChg chg="add mod">
          <ac:chgData name="Bradley" userId="a2550f4be29d449f" providerId="LiveId" clId="{0014CDF3-CE8A-42CB-A6F9-97E2CE04A886}" dt="2022-04-28T11:09:29.207" v="3350" actId="1076"/>
          <ac:picMkLst>
            <pc:docMk/>
            <pc:sldMk cId="2149957534" sldId="263"/>
            <ac:picMk id="14" creationId="{0C7407DF-5382-4EB9-BC2D-D788B68B6757}"/>
          </ac:picMkLst>
        </pc:picChg>
        <pc:picChg chg="add mod">
          <ac:chgData name="Bradley" userId="a2550f4be29d449f" providerId="LiveId" clId="{0014CDF3-CE8A-42CB-A6F9-97E2CE04A886}" dt="2022-04-28T11:09:23.184" v="3349" actId="164"/>
          <ac:picMkLst>
            <pc:docMk/>
            <pc:sldMk cId="2149957534" sldId="263"/>
            <ac:picMk id="16" creationId="{91BFE13D-E1E3-4CCE-A4FB-D8CE06E753F7}"/>
          </ac:picMkLst>
        </pc:picChg>
        <pc:picChg chg="add mod ord">
          <ac:chgData name="Bradley" userId="a2550f4be29d449f" providerId="LiveId" clId="{0014CDF3-CE8A-42CB-A6F9-97E2CE04A886}" dt="2022-04-28T11:09:23.184" v="3349" actId="164"/>
          <ac:picMkLst>
            <pc:docMk/>
            <pc:sldMk cId="2149957534" sldId="263"/>
            <ac:picMk id="17" creationId="{7619D4C3-8CE7-465C-97DF-7125B575A53F}"/>
          </ac:picMkLst>
        </pc:picChg>
        <pc:picChg chg="add mod">
          <ac:chgData name="Bradley" userId="a2550f4be29d449f" providerId="LiveId" clId="{0014CDF3-CE8A-42CB-A6F9-97E2CE04A886}" dt="2022-04-28T11:10:00.065" v="3359" actId="164"/>
          <ac:picMkLst>
            <pc:docMk/>
            <pc:sldMk cId="2149957534" sldId="263"/>
            <ac:picMk id="19" creationId="{0A8F52F3-D02B-4A9F-A4E6-C8B24A1A6F06}"/>
          </ac:picMkLst>
        </pc:picChg>
        <pc:picChg chg="add mod ord">
          <ac:chgData name="Bradley" userId="a2550f4be29d449f" providerId="LiveId" clId="{0014CDF3-CE8A-42CB-A6F9-97E2CE04A886}" dt="2022-04-28T11:10:00.065" v="3359" actId="164"/>
          <ac:picMkLst>
            <pc:docMk/>
            <pc:sldMk cId="2149957534" sldId="263"/>
            <ac:picMk id="20" creationId="{76197080-74EE-4902-BD6D-401834F1931E}"/>
          </ac:picMkLst>
        </pc:picChg>
      </pc:sldChg>
      <pc:sldChg chg="addSp delSp modSp new mod ord setBg">
        <pc:chgData name="Bradley" userId="a2550f4be29d449f" providerId="LiveId" clId="{0014CDF3-CE8A-42CB-A6F9-97E2CE04A886}" dt="2022-04-28T14:47:06.866" v="5503" actId="1076"/>
        <pc:sldMkLst>
          <pc:docMk/>
          <pc:sldMk cId="1418289162" sldId="264"/>
        </pc:sldMkLst>
        <pc:spChg chg="mod">
          <ac:chgData name="Bradley" userId="a2550f4be29d449f" providerId="LiveId" clId="{0014CDF3-CE8A-42CB-A6F9-97E2CE04A886}" dt="2022-04-28T11:57:11.379" v="4284"/>
          <ac:spMkLst>
            <pc:docMk/>
            <pc:sldMk cId="1418289162" sldId="264"/>
            <ac:spMk id="2" creationId="{4F6E141E-E35D-43B2-970E-8B5D8E1CF231}"/>
          </ac:spMkLst>
        </pc:spChg>
        <pc:spChg chg="add mod">
          <ac:chgData name="Bradley" userId="a2550f4be29d449f" providerId="LiveId" clId="{0014CDF3-CE8A-42CB-A6F9-97E2CE04A886}" dt="2022-04-28T14:46:10.087" v="5463" actId="20577"/>
          <ac:spMkLst>
            <pc:docMk/>
            <pc:sldMk cId="1418289162" sldId="264"/>
            <ac:spMk id="3" creationId="{2A687CC5-A85F-4F7B-A444-45E32C0AC202}"/>
          </ac:spMkLst>
        </pc:spChg>
        <pc:spChg chg="add mod">
          <ac:chgData name="Bradley" userId="a2550f4be29d449f" providerId="LiveId" clId="{0014CDF3-CE8A-42CB-A6F9-97E2CE04A886}" dt="2022-04-28T14:46:15.566" v="5464" actId="1076"/>
          <ac:spMkLst>
            <pc:docMk/>
            <pc:sldMk cId="1418289162" sldId="264"/>
            <ac:spMk id="4" creationId="{6DA24706-CE35-4491-BC64-6B2F3B03C412}"/>
          </ac:spMkLst>
        </pc:spChg>
        <pc:spChg chg="add del mod">
          <ac:chgData name="Bradley" userId="a2550f4be29d449f" providerId="LiveId" clId="{0014CDF3-CE8A-42CB-A6F9-97E2CE04A886}" dt="2022-04-28T11:19:42.184" v="3916" actId="478"/>
          <ac:spMkLst>
            <pc:docMk/>
            <pc:sldMk cId="1418289162" sldId="264"/>
            <ac:spMk id="5" creationId="{288710DC-6EF0-4420-8761-86439AA1BB68}"/>
          </ac:spMkLst>
        </pc:spChg>
        <pc:graphicFrameChg chg="add del mod modGraphic">
          <ac:chgData name="Bradley" userId="a2550f4be29d449f" providerId="LiveId" clId="{0014CDF3-CE8A-42CB-A6F9-97E2CE04A886}" dt="2022-04-28T11:46:09.857" v="4136" actId="478"/>
          <ac:graphicFrameMkLst>
            <pc:docMk/>
            <pc:sldMk cId="1418289162" sldId="264"/>
            <ac:graphicFrameMk id="6" creationId="{D92A0282-B463-4FEA-8C4E-C695F5A383B1}"/>
          </ac:graphicFrameMkLst>
        </pc:graphicFrameChg>
        <pc:graphicFrameChg chg="add mod modGraphic">
          <ac:chgData name="Bradley" userId="a2550f4be29d449f" providerId="LiveId" clId="{0014CDF3-CE8A-42CB-A6F9-97E2CE04A886}" dt="2022-04-28T14:47:01.919" v="5500" actId="1076"/>
          <ac:graphicFrameMkLst>
            <pc:docMk/>
            <pc:sldMk cId="1418289162" sldId="264"/>
            <ac:graphicFrameMk id="7" creationId="{B7EAA4CB-F73D-407F-9310-026A1F2D2786}"/>
          </ac:graphicFrameMkLst>
        </pc:graphicFrameChg>
        <pc:graphicFrameChg chg="add mod modGraphic">
          <ac:chgData name="Bradley" userId="a2550f4be29d449f" providerId="LiveId" clId="{0014CDF3-CE8A-42CB-A6F9-97E2CE04A886}" dt="2022-04-28T14:47:06.866" v="5503" actId="1076"/>
          <ac:graphicFrameMkLst>
            <pc:docMk/>
            <pc:sldMk cId="1418289162" sldId="264"/>
            <ac:graphicFrameMk id="8" creationId="{15D72D90-33E3-46F1-8867-C8A2A9EFBD8C}"/>
          </ac:graphicFrameMkLst>
        </pc:graphicFrameChg>
      </pc:sldChg>
      <pc:sldChg chg="addSp delSp modSp new mod setBg">
        <pc:chgData name="Bradley" userId="a2550f4be29d449f" providerId="LiveId" clId="{0014CDF3-CE8A-42CB-A6F9-97E2CE04A886}" dt="2022-04-28T11:59:23.257" v="4383" actId="1076"/>
        <pc:sldMkLst>
          <pc:docMk/>
          <pc:sldMk cId="4084014781" sldId="265"/>
        </pc:sldMkLst>
        <pc:spChg chg="mod">
          <ac:chgData name="Bradley" userId="a2550f4be29d449f" providerId="LiveId" clId="{0014CDF3-CE8A-42CB-A6F9-97E2CE04A886}" dt="2022-04-28T11:57:02.715" v="4282"/>
          <ac:spMkLst>
            <pc:docMk/>
            <pc:sldMk cId="4084014781" sldId="265"/>
            <ac:spMk id="2" creationId="{D5D3E09A-9DD3-4C37-AF1A-6D7669AC64AA}"/>
          </ac:spMkLst>
        </pc:spChg>
        <pc:spChg chg="add mod">
          <ac:chgData name="Bradley" userId="a2550f4be29d449f" providerId="LiveId" clId="{0014CDF3-CE8A-42CB-A6F9-97E2CE04A886}" dt="2022-04-28T11:58:57.381" v="4372" actId="1076"/>
          <ac:spMkLst>
            <pc:docMk/>
            <pc:sldMk cId="4084014781" sldId="265"/>
            <ac:spMk id="44" creationId="{9698B061-81B8-4AD4-91BB-17AEE3E7A0A7}"/>
          </ac:spMkLst>
        </pc:spChg>
        <pc:spChg chg="add mod">
          <ac:chgData name="Bradley" userId="a2550f4be29d449f" providerId="LiveId" clId="{0014CDF3-CE8A-42CB-A6F9-97E2CE04A886}" dt="2022-04-28T11:59:08.133" v="4377" actId="1076"/>
          <ac:spMkLst>
            <pc:docMk/>
            <pc:sldMk cId="4084014781" sldId="265"/>
            <ac:spMk id="45" creationId="{7B6A0221-E65B-4228-B166-85E4EEC159A3}"/>
          </ac:spMkLst>
        </pc:spChg>
        <pc:spChg chg="add mod">
          <ac:chgData name="Bradley" userId="a2550f4be29d449f" providerId="LiveId" clId="{0014CDF3-CE8A-42CB-A6F9-97E2CE04A886}" dt="2022-04-28T11:59:23.257" v="4383" actId="1076"/>
          <ac:spMkLst>
            <pc:docMk/>
            <pc:sldMk cId="4084014781" sldId="265"/>
            <ac:spMk id="46" creationId="{76C1C528-7876-497A-84CC-30594213BC4C}"/>
          </ac:spMkLst>
        </pc:spChg>
        <pc:grpChg chg="add mod">
          <ac:chgData name="Bradley" userId="a2550f4be29d449f" providerId="LiveId" clId="{0014CDF3-CE8A-42CB-A6F9-97E2CE04A886}" dt="2022-04-28T11:54:08.637" v="4232" actId="1076"/>
          <ac:grpSpMkLst>
            <pc:docMk/>
            <pc:sldMk cId="4084014781" sldId="265"/>
            <ac:grpSpMk id="39" creationId="{F89CB22C-FDD1-4BB4-9562-A22B02D33B02}"/>
          </ac:grpSpMkLst>
        </pc:grpChg>
        <pc:grpChg chg="add mod">
          <ac:chgData name="Bradley" userId="a2550f4be29d449f" providerId="LiveId" clId="{0014CDF3-CE8A-42CB-A6F9-97E2CE04A886}" dt="2022-04-28T11:54:59.553" v="4249" actId="164"/>
          <ac:grpSpMkLst>
            <pc:docMk/>
            <pc:sldMk cId="4084014781" sldId="265"/>
            <ac:grpSpMk id="40" creationId="{86CC0438-BC5F-4644-89C3-E76D932859CE}"/>
          </ac:grpSpMkLst>
        </pc:grpChg>
        <pc:grpChg chg="add mod">
          <ac:chgData name="Bradley" userId="a2550f4be29d449f" providerId="LiveId" clId="{0014CDF3-CE8A-42CB-A6F9-97E2CE04A886}" dt="2022-04-28T11:55:04.030" v="4250" actId="164"/>
          <ac:grpSpMkLst>
            <pc:docMk/>
            <pc:sldMk cId="4084014781" sldId="265"/>
            <ac:grpSpMk id="41" creationId="{6847E142-83AE-433E-9452-A07B8B47ADCB}"/>
          </ac:grpSpMkLst>
        </pc:grpChg>
        <pc:grpChg chg="add mod">
          <ac:chgData name="Bradley" userId="a2550f4be29d449f" providerId="LiveId" clId="{0014CDF3-CE8A-42CB-A6F9-97E2CE04A886}" dt="2022-04-28T11:55:04.030" v="4250" actId="164"/>
          <ac:grpSpMkLst>
            <pc:docMk/>
            <pc:sldMk cId="4084014781" sldId="265"/>
            <ac:grpSpMk id="42" creationId="{0E603387-F2B0-4C7C-A346-D32C7492E281}"/>
          </ac:grpSpMkLst>
        </pc:grpChg>
        <pc:grpChg chg="add del mod">
          <ac:chgData name="Bradley" userId="a2550f4be29d449f" providerId="LiveId" clId="{0014CDF3-CE8A-42CB-A6F9-97E2CE04A886}" dt="2022-04-28T11:55:55.676" v="4265" actId="21"/>
          <ac:grpSpMkLst>
            <pc:docMk/>
            <pc:sldMk cId="4084014781" sldId="265"/>
            <ac:grpSpMk id="43" creationId="{EBD95F00-EB1A-4106-A018-3E87F6A8750F}"/>
          </ac:grpSpMkLst>
        </pc:grpChg>
        <pc:picChg chg="add mod">
          <ac:chgData name="Bradley" userId="a2550f4be29d449f" providerId="LiveId" clId="{0014CDF3-CE8A-42CB-A6F9-97E2CE04A886}" dt="2022-04-28T11:54:51.363" v="4246" actId="164"/>
          <ac:picMkLst>
            <pc:docMk/>
            <pc:sldMk cId="4084014781" sldId="265"/>
            <ac:picMk id="4" creationId="{0627143A-5486-4F3F-8228-B35FF548C81B}"/>
          </ac:picMkLst>
        </pc:picChg>
        <pc:picChg chg="add mod">
          <ac:chgData name="Bradley" userId="a2550f4be29d449f" providerId="LiveId" clId="{0014CDF3-CE8A-42CB-A6F9-97E2CE04A886}" dt="2022-04-28T11:54:51.363" v="4246" actId="164"/>
          <ac:picMkLst>
            <pc:docMk/>
            <pc:sldMk cId="4084014781" sldId="265"/>
            <ac:picMk id="6" creationId="{D306937E-BAB4-4181-B618-A54A91F3ADB1}"/>
          </ac:picMkLst>
        </pc:picChg>
        <pc:picChg chg="add del mod">
          <ac:chgData name="Bradley" userId="a2550f4be29d449f" providerId="LiveId" clId="{0014CDF3-CE8A-42CB-A6F9-97E2CE04A886}" dt="2022-04-28T11:52:31.117" v="4196" actId="931"/>
          <ac:picMkLst>
            <pc:docMk/>
            <pc:sldMk cId="4084014781" sldId="265"/>
            <ac:picMk id="8" creationId="{C4BFE7F1-CDA6-4FA3-9D70-4523427EE50C}"/>
          </ac:picMkLst>
        </pc:picChg>
        <pc:picChg chg="add del mod">
          <ac:chgData name="Bradley" userId="a2550f4be29d449f" providerId="LiveId" clId="{0014CDF3-CE8A-42CB-A6F9-97E2CE04A886}" dt="2022-04-28T11:52:31.117" v="4196" actId="931"/>
          <ac:picMkLst>
            <pc:docMk/>
            <pc:sldMk cId="4084014781" sldId="265"/>
            <ac:picMk id="10" creationId="{B386A2EB-F403-4583-B802-B1C8BEE14A81}"/>
          </ac:picMkLst>
        </pc:picChg>
        <pc:picChg chg="add del mod">
          <ac:chgData name="Bradley" userId="a2550f4be29d449f" providerId="LiveId" clId="{0014CDF3-CE8A-42CB-A6F9-97E2CE04A886}" dt="2022-04-28T11:52:31.117" v="4196" actId="931"/>
          <ac:picMkLst>
            <pc:docMk/>
            <pc:sldMk cId="4084014781" sldId="265"/>
            <ac:picMk id="12" creationId="{61983319-D26A-4A22-8190-C1DAEBF7B6FA}"/>
          </ac:picMkLst>
        </pc:picChg>
        <pc:picChg chg="add del mod">
          <ac:chgData name="Bradley" userId="a2550f4be29d449f" providerId="LiveId" clId="{0014CDF3-CE8A-42CB-A6F9-97E2CE04A886}" dt="2022-04-28T11:52:31.117" v="4196" actId="931"/>
          <ac:picMkLst>
            <pc:docMk/>
            <pc:sldMk cId="4084014781" sldId="265"/>
            <ac:picMk id="14" creationId="{BDD08E35-58E3-4A6E-A56C-5B086D69CE92}"/>
          </ac:picMkLst>
        </pc:picChg>
        <pc:picChg chg="add mod">
          <ac:chgData name="Bradley" userId="a2550f4be29d449f" providerId="LiveId" clId="{0014CDF3-CE8A-42CB-A6F9-97E2CE04A886}" dt="2022-04-28T11:54:59.553" v="4249" actId="164"/>
          <ac:picMkLst>
            <pc:docMk/>
            <pc:sldMk cId="4084014781" sldId="265"/>
            <ac:picMk id="16" creationId="{7E7D06FF-E1A0-4B23-A4F1-B79D3FCDAF6D}"/>
          </ac:picMkLst>
        </pc:picChg>
        <pc:picChg chg="add mod">
          <ac:chgData name="Bradley" userId="a2550f4be29d449f" providerId="LiveId" clId="{0014CDF3-CE8A-42CB-A6F9-97E2CE04A886}" dt="2022-04-28T11:54:24.855" v="4236" actId="164"/>
          <ac:picMkLst>
            <pc:docMk/>
            <pc:sldMk cId="4084014781" sldId="265"/>
            <ac:picMk id="18" creationId="{BBE75659-C234-42F0-B7C5-B569DE1E62D6}"/>
          </ac:picMkLst>
        </pc:picChg>
        <pc:picChg chg="add mod">
          <ac:chgData name="Bradley" userId="a2550f4be29d449f" providerId="LiveId" clId="{0014CDF3-CE8A-42CB-A6F9-97E2CE04A886}" dt="2022-04-28T11:54:24.855" v="4236" actId="164"/>
          <ac:picMkLst>
            <pc:docMk/>
            <pc:sldMk cId="4084014781" sldId="265"/>
            <ac:picMk id="20" creationId="{09D34AB2-7AE7-4E2E-8495-BFA4B7A5C2A6}"/>
          </ac:picMkLst>
        </pc:picChg>
        <pc:picChg chg="add del mod">
          <ac:chgData name="Bradley" userId="a2550f4be29d449f" providerId="LiveId" clId="{0014CDF3-CE8A-42CB-A6F9-97E2CE04A886}" dt="2022-04-28T11:53:22.459" v="4214" actId="478"/>
          <ac:picMkLst>
            <pc:docMk/>
            <pc:sldMk cId="4084014781" sldId="265"/>
            <ac:picMk id="22" creationId="{69055565-2329-4818-BF37-54B6CA43B1B8}"/>
          </ac:picMkLst>
        </pc:picChg>
        <pc:picChg chg="add del mod">
          <ac:chgData name="Bradley" userId="a2550f4be29d449f" providerId="LiveId" clId="{0014CDF3-CE8A-42CB-A6F9-97E2CE04A886}" dt="2022-04-28T11:53:21.858" v="4213" actId="478"/>
          <ac:picMkLst>
            <pc:docMk/>
            <pc:sldMk cId="4084014781" sldId="265"/>
            <ac:picMk id="24" creationId="{72852E34-CCFD-4643-9143-FB032570BFCC}"/>
          </ac:picMkLst>
        </pc:picChg>
        <pc:picChg chg="add mod">
          <ac:chgData name="Bradley" userId="a2550f4be29d449f" providerId="LiveId" clId="{0014CDF3-CE8A-42CB-A6F9-97E2CE04A886}" dt="2022-04-28T11:54:05.751" v="4231" actId="164"/>
          <ac:picMkLst>
            <pc:docMk/>
            <pc:sldMk cId="4084014781" sldId="265"/>
            <ac:picMk id="26" creationId="{3E354B7F-ED6A-4151-B80F-6D04D068B6D6}"/>
          </ac:picMkLst>
        </pc:picChg>
        <pc:picChg chg="add del mod">
          <ac:chgData name="Bradley" userId="a2550f4be29d449f" providerId="LiveId" clId="{0014CDF3-CE8A-42CB-A6F9-97E2CE04A886}" dt="2022-04-28T11:53:20.624" v="4211" actId="478"/>
          <ac:picMkLst>
            <pc:docMk/>
            <pc:sldMk cId="4084014781" sldId="265"/>
            <ac:picMk id="28" creationId="{E1158FD9-FD3A-4972-BA41-AE009921CC44}"/>
          </ac:picMkLst>
        </pc:picChg>
        <pc:picChg chg="add del mod">
          <ac:chgData name="Bradley" userId="a2550f4be29d449f" providerId="LiveId" clId="{0014CDF3-CE8A-42CB-A6F9-97E2CE04A886}" dt="2022-04-28T11:53:20.040" v="4210" actId="478"/>
          <ac:picMkLst>
            <pc:docMk/>
            <pc:sldMk cId="4084014781" sldId="265"/>
            <ac:picMk id="30" creationId="{0217C617-E2C1-4BAA-A744-2E2C62923C5A}"/>
          </ac:picMkLst>
        </pc:picChg>
        <pc:picChg chg="add del mod">
          <ac:chgData name="Bradley" userId="a2550f4be29d449f" providerId="LiveId" clId="{0014CDF3-CE8A-42CB-A6F9-97E2CE04A886}" dt="2022-04-28T11:53:18.880" v="4208" actId="478"/>
          <ac:picMkLst>
            <pc:docMk/>
            <pc:sldMk cId="4084014781" sldId="265"/>
            <ac:picMk id="32" creationId="{E4C700AB-6C12-4730-B54E-E6168269BED9}"/>
          </ac:picMkLst>
        </pc:picChg>
        <pc:picChg chg="add del mod">
          <ac:chgData name="Bradley" userId="a2550f4be29d449f" providerId="LiveId" clId="{0014CDF3-CE8A-42CB-A6F9-97E2CE04A886}" dt="2022-04-28T11:53:19.449" v="4209" actId="478"/>
          <ac:picMkLst>
            <pc:docMk/>
            <pc:sldMk cId="4084014781" sldId="265"/>
            <ac:picMk id="34" creationId="{2EBF4B07-9CB7-4D03-B673-D9F58DD41DFD}"/>
          </ac:picMkLst>
        </pc:picChg>
        <pc:picChg chg="add mod">
          <ac:chgData name="Bradley" userId="a2550f4be29d449f" providerId="LiveId" clId="{0014CDF3-CE8A-42CB-A6F9-97E2CE04A886}" dt="2022-04-28T11:54:05.751" v="4231" actId="164"/>
          <ac:picMkLst>
            <pc:docMk/>
            <pc:sldMk cId="4084014781" sldId="265"/>
            <ac:picMk id="36" creationId="{E220E604-63D8-48DA-A3F8-79555E8C87B6}"/>
          </ac:picMkLst>
        </pc:picChg>
        <pc:picChg chg="add mod">
          <ac:chgData name="Bradley" userId="a2550f4be29d449f" providerId="LiveId" clId="{0014CDF3-CE8A-42CB-A6F9-97E2CE04A886}" dt="2022-04-28T11:54:05.751" v="4231" actId="164"/>
          <ac:picMkLst>
            <pc:docMk/>
            <pc:sldMk cId="4084014781" sldId="265"/>
            <ac:picMk id="38" creationId="{026A3836-E6E9-4430-A141-BBDA3C08DD83}"/>
          </ac:picMkLst>
        </pc:picChg>
      </pc:sldChg>
      <pc:sldChg chg="addSp delSp modSp new mod setBg">
        <pc:chgData name="Bradley" userId="a2550f4be29d449f" providerId="LiveId" clId="{0014CDF3-CE8A-42CB-A6F9-97E2CE04A886}" dt="2022-04-28T19:30:29.003" v="5576" actId="165"/>
        <pc:sldMkLst>
          <pc:docMk/>
          <pc:sldMk cId="641824630" sldId="266"/>
        </pc:sldMkLst>
        <pc:spChg chg="del mod">
          <ac:chgData name="Bradley" userId="a2550f4be29d449f" providerId="LiveId" clId="{0014CDF3-CE8A-42CB-A6F9-97E2CE04A886}" dt="2022-04-28T11:56:25.566" v="4274" actId="478"/>
          <ac:spMkLst>
            <pc:docMk/>
            <pc:sldMk cId="641824630" sldId="266"/>
            <ac:spMk id="2" creationId="{B863D8D2-627C-4945-AED5-DA561EE546F3}"/>
          </ac:spMkLst>
        </pc:spChg>
        <pc:spChg chg="add del mod">
          <ac:chgData name="Bradley" userId="a2550f4be29d449f" providerId="LiveId" clId="{0014CDF3-CE8A-42CB-A6F9-97E2CE04A886}" dt="2022-04-28T11:56:27.189" v="4275" actId="478"/>
          <ac:spMkLst>
            <pc:docMk/>
            <pc:sldMk cId="641824630" sldId="266"/>
            <ac:spMk id="20" creationId="{982C54EB-E451-42DF-AD8D-FE8D30EA3715}"/>
          </ac:spMkLst>
        </pc:spChg>
        <pc:spChg chg="add mod">
          <ac:chgData name="Bradley" userId="a2550f4be29d449f" providerId="LiveId" clId="{0014CDF3-CE8A-42CB-A6F9-97E2CE04A886}" dt="2022-04-28T12:02:04.725" v="4591" actId="1076"/>
          <ac:spMkLst>
            <pc:docMk/>
            <pc:sldMk cId="641824630" sldId="266"/>
            <ac:spMk id="21" creationId="{1466D2B9-2126-4E50-BA5D-B4A1EC35557D}"/>
          </ac:spMkLst>
        </pc:spChg>
        <pc:grpChg chg="add del mod">
          <ac:chgData name="Bradley" userId="a2550f4be29d449f" providerId="LiveId" clId="{0014CDF3-CE8A-42CB-A6F9-97E2CE04A886}" dt="2022-04-28T19:28:04.715" v="5544" actId="21"/>
          <ac:grpSpMkLst>
            <pc:docMk/>
            <pc:sldMk cId="641824630" sldId="266"/>
            <ac:grpSpMk id="2" creationId="{A3F6D869-CB96-47D7-A812-854B7A4952FB}"/>
          </ac:grpSpMkLst>
        </pc:grpChg>
        <pc:grpChg chg="add del mod">
          <ac:chgData name="Bradley" userId="a2550f4be29d449f" providerId="LiveId" clId="{0014CDF3-CE8A-42CB-A6F9-97E2CE04A886}" dt="2022-04-28T19:29:39.663" v="5550" actId="165"/>
          <ac:grpSpMkLst>
            <pc:docMk/>
            <pc:sldMk cId="641824630" sldId="266"/>
            <ac:grpSpMk id="3" creationId="{ED673B67-3D65-4F26-8E8E-2D417381F59A}"/>
          </ac:grpSpMkLst>
        </pc:grpChg>
        <pc:grpChg chg="add del mod">
          <ac:chgData name="Bradley" userId="a2550f4be29d449f" providerId="LiveId" clId="{0014CDF3-CE8A-42CB-A6F9-97E2CE04A886}" dt="2022-04-28T11:56:09.577" v="4269" actId="165"/>
          <ac:grpSpMkLst>
            <pc:docMk/>
            <pc:sldMk cId="641824630" sldId="266"/>
            <ac:grpSpMk id="10" creationId="{60C319A4-3F80-4514-88C8-7CDF302B2888}"/>
          </ac:grpSpMkLst>
        </pc:grpChg>
        <pc:grpChg chg="mod topLvl">
          <ac:chgData name="Bradley" userId="a2550f4be29d449f" providerId="LiveId" clId="{0014CDF3-CE8A-42CB-A6F9-97E2CE04A886}" dt="2022-04-28T19:27:45.074" v="5541" actId="164"/>
          <ac:grpSpMkLst>
            <pc:docMk/>
            <pc:sldMk cId="641824630" sldId="266"/>
            <ac:grpSpMk id="11" creationId="{4D8722C6-854E-4326-A9C6-F9104041C53D}"/>
          </ac:grpSpMkLst>
        </pc:grpChg>
        <pc:grpChg chg="del mod topLvl">
          <ac:chgData name="Bradley" userId="a2550f4be29d449f" providerId="LiveId" clId="{0014CDF3-CE8A-42CB-A6F9-97E2CE04A886}" dt="2022-04-28T11:56:38.218" v="4278" actId="165"/>
          <ac:grpSpMkLst>
            <pc:docMk/>
            <pc:sldMk cId="641824630" sldId="266"/>
            <ac:grpSpMk id="12" creationId="{4C0ABD2F-9FA6-4C48-A6C3-08D45B2B1D25}"/>
          </ac:grpSpMkLst>
        </pc:grpChg>
        <pc:grpChg chg="mod topLvl">
          <ac:chgData name="Bradley" userId="a2550f4be29d449f" providerId="LiveId" clId="{0014CDF3-CE8A-42CB-A6F9-97E2CE04A886}" dt="2022-04-28T19:27:45.074" v="5541" actId="164"/>
          <ac:grpSpMkLst>
            <pc:docMk/>
            <pc:sldMk cId="641824630" sldId="266"/>
            <ac:grpSpMk id="14" creationId="{11C38E51-448E-48DE-B8AE-1121396CCC76}"/>
          </ac:grpSpMkLst>
        </pc:grpChg>
        <pc:grpChg chg="add del mod">
          <ac:chgData name="Bradley" userId="a2550f4be29d449f" providerId="LiveId" clId="{0014CDF3-CE8A-42CB-A6F9-97E2CE04A886}" dt="2022-04-28T19:30:29.003" v="5576" actId="165"/>
          <ac:grpSpMkLst>
            <pc:docMk/>
            <pc:sldMk cId="641824630" sldId="266"/>
            <ac:grpSpMk id="19" creationId="{B5D18534-9307-4763-AEDA-2DF8F796808A}"/>
          </ac:grpSpMkLst>
        </pc:grpChg>
        <pc:grpChg chg="mod topLvl">
          <ac:chgData name="Bradley" userId="a2550f4be29d449f" providerId="LiveId" clId="{0014CDF3-CE8A-42CB-A6F9-97E2CE04A886}" dt="2022-04-28T19:30:29.003" v="5576" actId="165"/>
          <ac:grpSpMkLst>
            <pc:docMk/>
            <pc:sldMk cId="641824630" sldId="266"/>
            <ac:grpSpMk id="20" creationId="{CD3AE03C-E3CE-49C6-B1F0-B22AE84C927E}"/>
          </ac:grpSpMkLst>
        </pc:grpChg>
        <pc:grpChg chg="mod topLvl">
          <ac:chgData name="Bradley" userId="a2550f4be29d449f" providerId="LiveId" clId="{0014CDF3-CE8A-42CB-A6F9-97E2CE04A886}" dt="2022-04-28T19:30:29.003" v="5576" actId="165"/>
          <ac:grpSpMkLst>
            <pc:docMk/>
            <pc:sldMk cId="641824630" sldId="266"/>
            <ac:grpSpMk id="23" creationId="{F38F9A4D-1173-4380-BF95-C0C07D90A817}"/>
          </ac:grpSpMkLst>
        </pc:grpChg>
        <pc:picChg chg="del mod topLvl">
          <ac:chgData name="Bradley" userId="a2550f4be29d449f" providerId="LiveId" clId="{0014CDF3-CE8A-42CB-A6F9-97E2CE04A886}" dt="2022-04-28T19:30:08.454" v="5565" actId="478"/>
          <ac:picMkLst>
            <pc:docMk/>
            <pc:sldMk cId="641824630" sldId="266"/>
            <ac:picMk id="4" creationId="{06AD6485-C5C6-4283-AD5C-C2900E4D4800}"/>
          </ac:picMkLst>
        </pc:picChg>
        <pc:picChg chg="mod topLvl">
          <ac:chgData name="Bradley" userId="a2550f4be29d449f" providerId="LiveId" clId="{0014CDF3-CE8A-42CB-A6F9-97E2CE04A886}" dt="2022-04-28T19:30:22.034" v="5573" actId="1076"/>
          <ac:picMkLst>
            <pc:docMk/>
            <pc:sldMk cId="641824630" sldId="266"/>
            <ac:picMk id="5" creationId="{7AE3DFB9-0D4C-4550-B083-135EB898D009}"/>
          </ac:picMkLst>
        </pc:picChg>
        <pc:picChg chg="mod topLvl">
          <ac:chgData name="Bradley" userId="a2550f4be29d449f" providerId="LiveId" clId="{0014CDF3-CE8A-42CB-A6F9-97E2CE04A886}" dt="2022-04-28T19:30:24.845" v="5575" actId="1076"/>
          <ac:picMkLst>
            <pc:docMk/>
            <pc:sldMk cId="641824630" sldId="266"/>
            <ac:picMk id="6" creationId="{C2F705DE-5D17-4FA5-A4A3-8E085561913A}"/>
          </ac:picMkLst>
        </pc:picChg>
        <pc:picChg chg="mod topLvl">
          <ac:chgData name="Bradley" userId="a2550f4be29d449f" providerId="LiveId" clId="{0014CDF3-CE8A-42CB-A6F9-97E2CE04A886}" dt="2022-04-28T19:30:23.987" v="5574" actId="1076"/>
          <ac:picMkLst>
            <pc:docMk/>
            <pc:sldMk cId="641824630" sldId="266"/>
            <ac:picMk id="7" creationId="{3667FD01-635C-4914-A913-142FB365891C}"/>
          </ac:picMkLst>
        </pc:picChg>
        <pc:picChg chg="del mod topLvl">
          <ac:chgData name="Bradley" userId="a2550f4be29d449f" providerId="LiveId" clId="{0014CDF3-CE8A-42CB-A6F9-97E2CE04A886}" dt="2022-04-28T19:30:10.004" v="5566" actId="478"/>
          <ac:picMkLst>
            <pc:docMk/>
            <pc:sldMk cId="641824630" sldId="266"/>
            <ac:picMk id="8" creationId="{9E4CC1FE-163A-4D02-8C25-EF8CAC26B624}"/>
          </ac:picMkLst>
        </pc:picChg>
        <pc:picChg chg="mod topLvl">
          <ac:chgData name="Bradley" userId="a2550f4be29d449f" providerId="LiveId" clId="{0014CDF3-CE8A-42CB-A6F9-97E2CE04A886}" dt="2022-04-28T19:30:03.300" v="5563" actId="1076"/>
          <ac:picMkLst>
            <pc:docMk/>
            <pc:sldMk cId="641824630" sldId="266"/>
            <ac:picMk id="9" creationId="{44A3A830-3173-462C-B368-0A6D65980E81}"/>
          </ac:picMkLst>
        </pc:picChg>
        <pc:picChg chg="mod topLvl">
          <ac:chgData name="Bradley" userId="a2550f4be29d449f" providerId="LiveId" clId="{0014CDF3-CE8A-42CB-A6F9-97E2CE04A886}" dt="2022-04-28T19:27:45.074" v="5541" actId="164"/>
          <ac:picMkLst>
            <pc:docMk/>
            <pc:sldMk cId="641824630" sldId="266"/>
            <ac:picMk id="13" creationId="{25669CA7-FAB4-471B-A059-B31D42BC388D}"/>
          </ac:picMkLst>
        </pc:picChg>
        <pc:picChg chg="mod">
          <ac:chgData name="Bradley" userId="a2550f4be29d449f" providerId="LiveId" clId="{0014CDF3-CE8A-42CB-A6F9-97E2CE04A886}" dt="2022-04-28T11:56:38.218" v="4278" actId="165"/>
          <ac:picMkLst>
            <pc:docMk/>
            <pc:sldMk cId="641824630" sldId="266"/>
            <ac:picMk id="15" creationId="{DAA1A0DB-E2DE-4622-9B32-786E5EA5D6ED}"/>
          </ac:picMkLst>
        </pc:picChg>
        <pc:picChg chg="mod">
          <ac:chgData name="Bradley" userId="a2550f4be29d449f" providerId="LiveId" clId="{0014CDF3-CE8A-42CB-A6F9-97E2CE04A886}" dt="2022-04-28T11:56:38.218" v="4278" actId="165"/>
          <ac:picMkLst>
            <pc:docMk/>
            <pc:sldMk cId="641824630" sldId="266"/>
            <ac:picMk id="16" creationId="{483CF269-C805-4271-BA93-5B3F4B1CCE08}"/>
          </ac:picMkLst>
        </pc:picChg>
        <pc:picChg chg="mod">
          <ac:chgData name="Bradley" userId="a2550f4be29d449f" providerId="LiveId" clId="{0014CDF3-CE8A-42CB-A6F9-97E2CE04A886}" dt="2022-04-28T11:56:09.577" v="4269" actId="165"/>
          <ac:picMkLst>
            <pc:docMk/>
            <pc:sldMk cId="641824630" sldId="266"/>
            <ac:picMk id="17" creationId="{248DCC92-3C7D-4DD2-B996-2892D91A7DC1}"/>
          </ac:picMkLst>
        </pc:picChg>
        <pc:picChg chg="mod">
          <ac:chgData name="Bradley" userId="a2550f4be29d449f" providerId="LiveId" clId="{0014CDF3-CE8A-42CB-A6F9-97E2CE04A886}" dt="2022-04-28T11:56:09.577" v="4269" actId="165"/>
          <ac:picMkLst>
            <pc:docMk/>
            <pc:sldMk cId="641824630" sldId="266"/>
            <ac:picMk id="18" creationId="{C6DB4DEE-DFEF-4B74-A4B7-AABCC6A0F642}"/>
          </ac:picMkLst>
        </pc:picChg>
        <pc:picChg chg="mod topLvl">
          <ac:chgData name="Bradley" userId="a2550f4be29d449f" providerId="LiveId" clId="{0014CDF3-CE8A-42CB-A6F9-97E2CE04A886}" dt="2022-04-28T19:30:29.003" v="5576" actId="165"/>
          <ac:picMkLst>
            <pc:docMk/>
            <pc:sldMk cId="641824630" sldId="266"/>
            <ac:picMk id="22" creationId="{C21DEE57-C6BA-41DE-8DE5-7AED2EC7B25E}"/>
          </ac:picMkLst>
        </pc:picChg>
        <pc:picChg chg="mod">
          <ac:chgData name="Bradley" userId="a2550f4be29d449f" providerId="LiveId" clId="{0014CDF3-CE8A-42CB-A6F9-97E2CE04A886}" dt="2022-04-28T19:30:29.003" v="5576" actId="165"/>
          <ac:picMkLst>
            <pc:docMk/>
            <pc:sldMk cId="641824630" sldId="266"/>
            <ac:picMk id="24" creationId="{0C7F35D8-EFB8-44CA-84C8-5EAF8204BD72}"/>
          </ac:picMkLst>
        </pc:picChg>
        <pc:picChg chg="mod">
          <ac:chgData name="Bradley" userId="a2550f4be29d449f" providerId="LiveId" clId="{0014CDF3-CE8A-42CB-A6F9-97E2CE04A886}" dt="2022-04-28T19:30:29.003" v="5576" actId="165"/>
          <ac:picMkLst>
            <pc:docMk/>
            <pc:sldMk cId="641824630" sldId="266"/>
            <ac:picMk id="25" creationId="{A3BD8458-AA66-44F7-837D-54CCBC733259}"/>
          </ac:picMkLst>
        </pc:picChg>
        <pc:picChg chg="mod">
          <ac:chgData name="Bradley" userId="a2550f4be29d449f" providerId="LiveId" clId="{0014CDF3-CE8A-42CB-A6F9-97E2CE04A886}" dt="2022-04-28T19:30:29.003" v="5576" actId="165"/>
          <ac:picMkLst>
            <pc:docMk/>
            <pc:sldMk cId="641824630" sldId="266"/>
            <ac:picMk id="26" creationId="{64F70D34-173D-4DC1-B022-CF759E56C3B3}"/>
          </ac:picMkLst>
        </pc:picChg>
        <pc:picChg chg="mod">
          <ac:chgData name="Bradley" userId="a2550f4be29d449f" providerId="LiveId" clId="{0014CDF3-CE8A-42CB-A6F9-97E2CE04A886}" dt="2022-04-28T19:30:29.003" v="5576" actId="165"/>
          <ac:picMkLst>
            <pc:docMk/>
            <pc:sldMk cId="641824630" sldId="266"/>
            <ac:picMk id="27" creationId="{5A74F5DD-ACF9-420C-8026-9F3D996B4BF3}"/>
          </ac:picMkLst>
        </pc:picChg>
      </pc:sldChg>
      <pc:sldChg chg="addSp delSp modSp new mod setBg">
        <pc:chgData name="Bradley" userId="a2550f4be29d449f" providerId="LiveId" clId="{0014CDF3-CE8A-42CB-A6F9-97E2CE04A886}" dt="2022-04-28T12:10:38.553" v="4893" actId="14100"/>
        <pc:sldMkLst>
          <pc:docMk/>
          <pc:sldMk cId="1772480028" sldId="267"/>
        </pc:sldMkLst>
        <pc:spChg chg="mod">
          <ac:chgData name="Bradley" userId="a2550f4be29d449f" providerId="LiveId" clId="{0014CDF3-CE8A-42CB-A6F9-97E2CE04A886}" dt="2022-04-28T12:05:34.961" v="4606"/>
          <ac:spMkLst>
            <pc:docMk/>
            <pc:sldMk cId="1772480028" sldId="267"/>
            <ac:spMk id="2" creationId="{C15748FC-B4C0-4868-964C-CCBF8D489735}"/>
          </ac:spMkLst>
        </pc:spChg>
        <pc:spChg chg="add mod">
          <ac:chgData name="Bradley" userId="a2550f4be29d449f" providerId="LiveId" clId="{0014CDF3-CE8A-42CB-A6F9-97E2CE04A886}" dt="2022-04-28T12:08:24.207" v="4886" actId="20577"/>
          <ac:spMkLst>
            <pc:docMk/>
            <pc:sldMk cId="1772480028" sldId="267"/>
            <ac:spMk id="3" creationId="{85FD79B1-D3E4-499A-971F-2C6B121C3DE7}"/>
          </ac:spMkLst>
        </pc:spChg>
        <pc:spChg chg="add del mod">
          <ac:chgData name="Bradley" userId="a2550f4be29d449f" providerId="LiveId" clId="{0014CDF3-CE8A-42CB-A6F9-97E2CE04A886}" dt="2022-04-28T12:10:23.009" v="4889" actId="478"/>
          <ac:spMkLst>
            <pc:docMk/>
            <pc:sldMk cId="1772480028" sldId="267"/>
            <ac:spMk id="6" creationId="{3E7FDDC2-228A-45E1-9C9D-7917288794D6}"/>
          </ac:spMkLst>
        </pc:spChg>
        <pc:picChg chg="add mod">
          <ac:chgData name="Bradley" userId="a2550f4be29d449f" providerId="LiveId" clId="{0014CDF3-CE8A-42CB-A6F9-97E2CE04A886}" dt="2022-04-28T12:10:38.553" v="4893" actId="14100"/>
          <ac:picMkLst>
            <pc:docMk/>
            <pc:sldMk cId="1772480028" sldId="267"/>
            <ac:picMk id="5" creationId="{38F360B6-6DE6-4E8E-83D7-A0E31DE71F3E}"/>
          </ac:picMkLst>
        </pc:picChg>
      </pc:sldChg>
      <pc:sldChg chg="addSp delSp modSp new mod setBg modAnim">
        <pc:chgData name="Bradley" userId="a2550f4be29d449f" providerId="LiveId" clId="{0014CDF3-CE8A-42CB-A6F9-97E2CE04A886}" dt="2022-04-28T14:48:16.838" v="5507" actId="1076"/>
        <pc:sldMkLst>
          <pc:docMk/>
          <pc:sldMk cId="2654785224" sldId="268"/>
        </pc:sldMkLst>
        <pc:spChg chg="mod">
          <ac:chgData name="Bradley" userId="a2550f4be29d449f" providerId="LiveId" clId="{0014CDF3-CE8A-42CB-A6F9-97E2CE04A886}" dt="2022-04-28T14:48:16.838" v="5507" actId="1076"/>
          <ac:spMkLst>
            <pc:docMk/>
            <pc:sldMk cId="2654785224" sldId="268"/>
            <ac:spMk id="2" creationId="{F311187B-5984-4E77-B8F0-9ED75C2B80E4}"/>
          </ac:spMkLst>
        </pc:spChg>
        <pc:spChg chg="add mod">
          <ac:chgData name="Bradley" userId="a2550f4be29d449f" providerId="LiveId" clId="{0014CDF3-CE8A-42CB-A6F9-97E2CE04A886}" dt="2022-04-28T13:00:37.337" v="5404" actId="1076"/>
          <ac:spMkLst>
            <pc:docMk/>
            <pc:sldMk cId="2654785224" sldId="268"/>
            <ac:spMk id="3" creationId="{63830021-B1CD-40A7-84B7-EB054811F023}"/>
          </ac:spMkLst>
        </pc:spChg>
        <pc:spChg chg="add mod">
          <ac:chgData name="Bradley" userId="a2550f4be29d449f" providerId="LiveId" clId="{0014CDF3-CE8A-42CB-A6F9-97E2CE04A886}" dt="2022-04-28T13:00:15.169" v="5399" actId="1076"/>
          <ac:spMkLst>
            <pc:docMk/>
            <pc:sldMk cId="2654785224" sldId="268"/>
            <ac:spMk id="4" creationId="{9007F536-15AF-49D6-B623-9DF814015E27}"/>
          </ac:spMkLst>
        </pc:spChg>
        <pc:spChg chg="add mod">
          <ac:chgData name="Bradley" userId="a2550f4be29d449f" providerId="LiveId" clId="{0014CDF3-CE8A-42CB-A6F9-97E2CE04A886}" dt="2022-04-28T13:00:53.477" v="5405" actId="1076"/>
          <ac:spMkLst>
            <pc:docMk/>
            <pc:sldMk cId="2654785224" sldId="268"/>
            <ac:spMk id="6" creationId="{388C6F9B-1382-4E51-B6F3-10D4190F4599}"/>
          </ac:spMkLst>
        </pc:spChg>
        <pc:spChg chg="add mod">
          <ac:chgData name="Bradley" userId="a2550f4be29d449f" providerId="LiveId" clId="{0014CDF3-CE8A-42CB-A6F9-97E2CE04A886}" dt="2022-04-28T13:00:23.933" v="5401" actId="1076"/>
          <ac:spMkLst>
            <pc:docMk/>
            <pc:sldMk cId="2654785224" sldId="268"/>
            <ac:spMk id="7" creationId="{BA2E2D12-40AC-4134-984C-08410E270E4C}"/>
          </ac:spMkLst>
        </pc:spChg>
        <pc:spChg chg="add mod">
          <ac:chgData name="Bradley" userId="a2550f4be29d449f" providerId="LiveId" clId="{0014CDF3-CE8A-42CB-A6F9-97E2CE04A886}" dt="2022-04-28T13:00:20.121" v="5400" actId="1076"/>
          <ac:spMkLst>
            <pc:docMk/>
            <pc:sldMk cId="2654785224" sldId="268"/>
            <ac:spMk id="8" creationId="{A9091510-38B8-42CD-89A7-09A26CC42949}"/>
          </ac:spMkLst>
        </pc:spChg>
        <pc:spChg chg="add del mod">
          <ac:chgData name="Bradley" userId="a2550f4be29d449f" providerId="LiveId" clId="{0014CDF3-CE8A-42CB-A6F9-97E2CE04A886}" dt="2022-04-28T12:19:18.721" v="5175" actId="478"/>
          <ac:spMkLst>
            <pc:docMk/>
            <pc:sldMk cId="2654785224" sldId="268"/>
            <ac:spMk id="21" creationId="{0AE1C3B6-9EBC-4A2E-BA84-52941A17882D}"/>
          </ac:spMkLst>
        </pc:spChg>
        <pc:grpChg chg="add mod">
          <ac:chgData name="Bradley" userId="a2550f4be29d449f" providerId="LiveId" clId="{0014CDF3-CE8A-42CB-A6F9-97E2CE04A886}" dt="2022-04-28T12:26:12.306" v="5329" actId="164"/>
          <ac:grpSpMkLst>
            <pc:docMk/>
            <pc:sldMk cId="2654785224" sldId="268"/>
            <ac:grpSpMk id="25" creationId="{2690BF41-0D44-49AC-85C4-561E15B81D53}"/>
          </ac:grpSpMkLst>
        </pc:grpChg>
        <pc:grpChg chg="add mod">
          <ac:chgData name="Bradley" userId="a2550f4be29d449f" providerId="LiveId" clId="{0014CDF3-CE8A-42CB-A6F9-97E2CE04A886}" dt="2022-04-28T12:26:12.306" v="5329" actId="164"/>
          <ac:grpSpMkLst>
            <pc:docMk/>
            <pc:sldMk cId="2654785224" sldId="268"/>
            <ac:grpSpMk id="26" creationId="{8473B914-4D8C-4C4B-A0BC-883C73CA140D}"/>
          </ac:grpSpMkLst>
        </pc:grpChg>
        <pc:grpChg chg="add mod">
          <ac:chgData name="Bradley" userId="a2550f4be29d449f" providerId="LiveId" clId="{0014CDF3-CE8A-42CB-A6F9-97E2CE04A886}" dt="2022-04-28T12:26:12.306" v="5329" actId="164"/>
          <ac:grpSpMkLst>
            <pc:docMk/>
            <pc:sldMk cId="2654785224" sldId="268"/>
            <ac:grpSpMk id="29" creationId="{2611BC8D-D92D-4A67-8027-1330B0EA8E3D}"/>
          </ac:grpSpMkLst>
        </pc:grpChg>
        <pc:grpChg chg="add mod">
          <ac:chgData name="Bradley" userId="a2550f4be29d449f" providerId="LiveId" clId="{0014CDF3-CE8A-42CB-A6F9-97E2CE04A886}" dt="2022-04-28T12:26:17.209" v="5330" actId="1076"/>
          <ac:grpSpMkLst>
            <pc:docMk/>
            <pc:sldMk cId="2654785224" sldId="268"/>
            <ac:grpSpMk id="32" creationId="{17077863-A6D5-4306-8BA0-C0E1DB9276FE}"/>
          </ac:grpSpMkLst>
        </pc:grpChg>
        <pc:graphicFrameChg chg="add del mod">
          <ac:chgData name="Bradley" userId="a2550f4be29d449f" providerId="LiveId" clId="{0014CDF3-CE8A-42CB-A6F9-97E2CE04A886}" dt="2022-04-28T12:23:27.360" v="5301"/>
          <ac:graphicFrameMkLst>
            <pc:docMk/>
            <pc:sldMk cId="2654785224" sldId="268"/>
            <ac:graphicFrameMk id="22" creationId="{1126A97A-F4E0-4A2D-853E-8851F6F7CB4C}"/>
          </ac:graphicFrameMkLst>
        </pc:graphicFrameChg>
        <pc:graphicFrameChg chg="add mod">
          <ac:chgData name="Bradley" userId="a2550f4be29d449f" providerId="LiveId" clId="{0014CDF3-CE8A-42CB-A6F9-97E2CE04A886}" dt="2022-04-28T12:26:10.999" v="5328" actId="164"/>
          <ac:graphicFrameMkLst>
            <pc:docMk/>
            <pc:sldMk cId="2654785224" sldId="268"/>
            <ac:graphicFrameMk id="23" creationId="{2BD8AC0D-4F80-412E-8E99-7935199200D5}"/>
          </ac:graphicFrameMkLst>
        </pc:graphicFrameChg>
        <pc:graphicFrameChg chg="add mod">
          <ac:chgData name="Bradley" userId="a2550f4be29d449f" providerId="LiveId" clId="{0014CDF3-CE8A-42CB-A6F9-97E2CE04A886}" dt="2022-04-28T12:26:10.999" v="5328" actId="164"/>
          <ac:graphicFrameMkLst>
            <pc:docMk/>
            <pc:sldMk cId="2654785224" sldId="268"/>
            <ac:graphicFrameMk id="24" creationId="{AA09A5B4-8C19-4FE4-812A-D484B22B9940}"/>
          </ac:graphicFrameMkLst>
        </pc:graphicFrameChg>
        <pc:graphicFrameChg chg="mod">
          <ac:chgData name="Bradley" userId="a2550f4be29d449f" providerId="LiveId" clId="{0014CDF3-CE8A-42CB-A6F9-97E2CE04A886}" dt="2022-04-28T12:26:10.999" v="5328" actId="164"/>
          <ac:graphicFrameMkLst>
            <pc:docMk/>
            <pc:sldMk cId="2654785224" sldId="268"/>
            <ac:graphicFrameMk id="27" creationId="{F5E1913B-69DB-4EA1-8DAD-27F32C4979DC}"/>
          </ac:graphicFrameMkLst>
        </pc:graphicFrameChg>
        <pc:graphicFrameChg chg="mod">
          <ac:chgData name="Bradley" userId="a2550f4be29d449f" providerId="LiveId" clId="{0014CDF3-CE8A-42CB-A6F9-97E2CE04A886}" dt="2022-04-28T12:26:10.999" v="5328" actId="164"/>
          <ac:graphicFrameMkLst>
            <pc:docMk/>
            <pc:sldMk cId="2654785224" sldId="268"/>
            <ac:graphicFrameMk id="28" creationId="{67E329B3-51EC-4EBF-8473-CCB55377AFBE}"/>
          </ac:graphicFrameMkLst>
        </pc:graphicFrameChg>
        <pc:graphicFrameChg chg="mod">
          <ac:chgData name="Bradley" userId="a2550f4be29d449f" providerId="LiveId" clId="{0014CDF3-CE8A-42CB-A6F9-97E2CE04A886}" dt="2022-04-28T12:26:10.999" v="5328" actId="164"/>
          <ac:graphicFrameMkLst>
            <pc:docMk/>
            <pc:sldMk cId="2654785224" sldId="268"/>
            <ac:graphicFrameMk id="30" creationId="{9DCAC9DD-227D-4157-BF73-4BFB26323B54}"/>
          </ac:graphicFrameMkLst>
        </pc:graphicFrameChg>
        <pc:graphicFrameChg chg="mod">
          <ac:chgData name="Bradley" userId="a2550f4be29d449f" providerId="LiveId" clId="{0014CDF3-CE8A-42CB-A6F9-97E2CE04A886}" dt="2022-04-28T12:26:10.999" v="5328" actId="164"/>
          <ac:graphicFrameMkLst>
            <pc:docMk/>
            <pc:sldMk cId="2654785224" sldId="268"/>
            <ac:graphicFrameMk id="31" creationId="{E952B89A-57D0-4B9C-8516-1604B7798AC4}"/>
          </ac:graphicFrameMkLst>
        </pc:graphicFrameChg>
        <pc:picChg chg="add mod">
          <ac:chgData name="Bradley" userId="a2550f4be29d449f" providerId="LiveId" clId="{0014CDF3-CE8A-42CB-A6F9-97E2CE04A886}" dt="2022-04-28T13:00:32.961" v="5403" actId="1076"/>
          <ac:picMkLst>
            <pc:docMk/>
            <pc:sldMk cId="2654785224" sldId="268"/>
            <ac:picMk id="5" creationId="{60E9A102-AB33-455F-BF13-D47636A2623B}"/>
          </ac:picMkLst>
        </pc:picChg>
        <pc:picChg chg="add mod">
          <ac:chgData name="Bradley" userId="a2550f4be29d449f" providerId="LiveId" clId="{0014CDF3-CE8A-42CB-A6F9-97E2CE04A886}" dt="2022-04-28T13:00:20.121" v="5400" actId="1076"/>
          <ac:picMkLst>
            <pc:docMk/>
            <pc:sldMk cId="2654785224" sldId="268"/>
            <ac:picMk id="9" creationId="{C1688237-AD55-41B8-8AB1-5E3807B7131F}"/>
          </ac:picMkLst>
        </pc:picChg>
        <pc:picChg chg="add mod">
          <ac:chgData name="Bradley" userId="a2550f4be29d449f" providerId="LiveId" clId="{0014CDF3-CE8A-42CB-A6F9-97E2CE04A886}" dt="2022-04-28T13:00:20.121" v="5400" actId="1076"/>
          <ac:picMkLst>
            <pc:docMk/>
            <pc:sldMk cId="2654785224" sldId="268"/>
            <ac:picMk id="10" creationId="{307B30D9-642A-484D-9848-8B0F9A84D0A3}"/>
          </ac:picMkLst>
        </pc:picChg>
        <pc:picChg chg="add mod">
          <ac:chgData name="Bradley" userId="a2550f4be29d449f" providerId="LiveId" clId="{0014CDF3-CE8A-42CB-A6F9-97E2CE04A886}" dt="2022-04-28T13:00:20.121" v="5400" actId="1076"/>
          <ac:picMkLst>
            <pc:docMk/>
            <pc:sldMk cId="2654785224" sldId="268"/>
            <ac:picMk id="11" creationId="{00C0B3D5-1196-401C-83E2-88395EB67EA2}"/>
          </ac:picMkLst>
        </pc:picChg>
        <pc:picChg chg="add del mod">
          <ac:chgData name="Bradley" userId="a2550f4be29d449f" providerId="LiveId" clId="{0014CDF3-CE8A-42CB-A6F9-97E2CE04A886}" dt="2022-04-28T12:17:51.905" v="5163" actId="478"/>
          <ac:picMkLst>
            <pc:docMk/>
            <pc:sldMk cId="2654785224" sldId="268"/>
            <ac:picMk id="13" creationId="{0C14ABDF-666A-4ED4-98EE-DF8ADE430336}"/>
          </ac:picMkLst>
        </pc:picChg>
        <pc:picChg chg="add del mod">
          <ac:chgData name="Bradley" userId="a2550f4be29d449f" providerId="LiveId" clId="{0014CDF3-CE8A-42CB-A6F9-97E2CE04A886}" dt="2022-04-28T12:17:54.942" v="5165" actId="478"/>
          <ac:picMkLst>
            <pc:docMk/>
            <pc:sldMk cId="2654785224" sldId="268"/>
            <ac:picMk id="14" creationId="{94ADBD5B-44FE-4187-9A97-9A0B75A44FA8}"/>
          </ac:picMkLst>
        </pc:picChg>
        <pc:picChg chg="add del mod">
          <ac:chgData name="Bradley" userId="a2550f4be29d449f" providerId="LiveId" clId="{0014CDF3-CE8A-42CB-A6F9-97E2CE04A886}" dt="2022-04-28T12:17:55.648" v="5166" actId="478"/>
          <ac:picMkLst>
            <pc:docMk/>
            <pc:sldMk cId="2654785224" sldId="268"/>
            <ac:picMk id="15" creationId="{AF6F6C73-E2F9-477B-A749-34ED9FB4F27A}"/>
          </ac:picMkLst>
        </pc:picChg>
        <pc:picChg chg="add del mod">
          <ac:chgData name="Bradley" userId="a2550f4be29d449f" providerId="LiveId" clId="{0014CDF3-CE8A-42CB-A6F9-97E2CE04A886}" dt="2022-04-28T12:17:53.967" v="5164" actId="478"/>
          <ac:picMkLst>
            <pc:docMk/>
            <pc:sldMk cId="2654785224" sldId="268"/>
            <ac:picMk id="16" creationId="{04FD75EF-E307-45DB-B6B7-73E762723E44}"/>
          </ac:picMkLst>
        </pc:picChg>
        <pc:picChg chg="add del mod">
          <ac:chgData name="Bradley" userId="a2550f4be29d449f" providerId="LiveId" clId="{0014CDF3-CE8A-42CB-A6F9-97E2CE04A886}" dt="2022-04-28T12:18:32.984" v="5172" actId="931"/>
          <ac:picMkLst>
            <pc:docMk/>
            <pc:sldMk cId="2654785224" sldId="268"/>
            <ac:picMk id="18" creationId="{1E526BD5-A47E-4CD9-9B07-1A9377F6DCF6}"/>
          </ac:picMkLst>
        </pc:picChg>
        <pc:picChg chg="add del mod">
          <ac:chgData name="Bradley" userId="a2550f4be29d449f" providerId="LiveId" clId="{0014CDF3-CE8A-42CB-A6F9-97E2CE04A886}" dt="2022-04-28T12:23:20.340" v="5297" actId="478"/>
          <ac:picMkLst>
            <pc:docMk/>
            <pc:sldMk cId="2654785224" sldId="268"/>
            <ac:picMk id="20" creationId="{225FAEA1-0753-4B7A-8EB1-F59D39534ED9}"/>
          </ac:picMkLst>
        </pc:picChg>
      </pc:sldChg>
      <pc:sldChg chg="addSp modSp new mod setBg modAnim">
        <pc:chgData name="Bradley" userId="a2550f4be29d449f" providerId="LiveId" clId="{0014CDF3-CE8A-42CB-A6F9-97E2CE04A886}" dt="2022-04-28T14:48:09.759" v="5506" actId="1076"/>
        <pc:sldMkLst>
          <pc:docMk/>
          <pc:sldMk cId="618390756" sldId="269"/>
        </pc:sldMkLst>
        <pc:spChg chg="mod">
          <ac:chgData name="Bradley" userId="a2550f4be29d449f" providerId="LiveId" clId="{0014CDF3-CE8A-42CB-A6F9-97E2CE04A886}" dt="2022-04-28T14:48:05.414" v="5504" actId="1076"/>
          <ac:spMkLst>
            <pc:docMk/>
            <pc:sldMk cId="618390756" sldId="269"/>
            <ac:spMk id="2" creationId="{3998DEB6-1C06-43E8-AD16-287E0361DE4B}"/>
          </ac:spMkLst>
        </pc:spChg>
        <pc:spChg chg="add mod">
          <ac:chgData name="Bradley" userId="a2550f4be29d449f" providerId="LiveId" clId="{0014CDF3-CE8A-42CB-A6F9-97E2CE04A886}" dt="2022-04-28T14:48:07.706" v="5505" actId="1076"/>
          <ac:spMkLst>
            <pc:docMk/>
            <pc:sldMk cId="618390756" sldId="269"/>
            <ac:spMk id="3" creationId="{3A1C3B69-0172-467C-8FA2-846688D7FA42}"/>
          </ac:spMkLst>
        </pc:spChg>
        <pc:picChg chg="add mod">
          <ac:chgData name="Bradley" userId="a2550f4be29d449f" providerId="LiveId" clId="{0014CDF3-CE8A-42CB-A6F9-97E2CE04A886}" dt="2022-04-28T14:48:09.759" v="5506" actId="1076"/>
          <ac:picMkLst>
            <pc:docMk/>
            <pc:sldMk cId="618390756" sldId="269"/>
            <ac:picMk id="4" creationId="{285661D8-3A04-48A7-BC74-76E98CF9BB18}"/>
          </ac:picMkLst>
        </pc:picChg>
      </pc:sldChg>
      <pc:sldChg chg="addSp modSp new mod setBg">
        <pc:chgData name="Bradley" userId="a2550f4be29d449f" providerId="LiveId" clId="{0014CDF3-CE8A-42CB-A6F9-97E2CE04A886}" dt="2022-04-28T13:02:10.749" v="5456" actId="1076"/>
        <pc:sldMkLst>
          <pc:docMk/>
          <pc:sldMk cId="3876460070" sldId="270"/>
        </pc:sldMkLst>
        <pc:spChg chg="mod">
          <ac:chgData name="Bradley" userId="a2550f4be29d449f" providerId="LiveId" clId="{0014CDF3-CE8A-42CB-A6F9-97E2CE04A886}" dt="2022-04-28T13:01:38.459" v="5418" actId="12788"/>
          <ac:spMkLst>
            <pc:docMk/>
            <pc:sldMk cId="3876460070" sldId="270"/>
            <ac:spMk id="2" creationId="{863ED205-3EDE-4347-817B-5949DCA9B0C7}"/>
          </ac:spMkLst>
        </pc:spChg>
        <pc:spChg chg="add mod">
          <ac:chgData name="Bradley" userId="a2550f4be29d449f" providerId="LiveId" clId="{0014CDF3-CE8A-42CB-A6F9-97E2CE04A886}" dt="2022-04-28T13:02:10.749" v="5456" actId="1076"/>
          <ac:spMkLst>
            <pc:docMk/>
            <pc:sldMk cId="3876460070" sldId="270"/>
            <ac:spMk id="3" creationId="{7C4AC4F6-5B86-40DA-B06A-6AF7DF4DA8BF}"/>
          </ac:spMkLst>
        </pc:spChg>
      </pc:sldChg>
      <pc:sldChg chg="addSp delSp modSp new mod setBg">
        <pc:chgData name="Bradley" userId="a2550f4be29d449f" providerId="LiveId" clId="{0014CDF3-CE8A-42CB-A6F9-97E2CE04A886}" dt="2022-04-28T19:29:48.723" v="5557" actId="21"/>
        <pc:sldMkLst>
          <pc:docMk/>
          <pc:sldMk cId="736927504" sldId="271"/>
        </pc:sldMkLst>
        <pc:grpChg chg="add del mod">
          <ac:chgData name="Bradley" userId="a2550f4be29d449f" providerId="LiveId" clId="{0014CDF3-CE8A-42CB-A6F9-97E2CE04A886}" dt="2022-04-28T19:29:48.723" v="5557" actId="21"/>
          <ac:grpSpMkLst>
            <pc:docMk/>
            <pc:sldMk cId="736927504" sldId="271"/>
            <ac:grpSpMk id="3" creationId="{6A1A08B9-2CFA-4E29-AC27-2830B091F280}"/>
          </ac:grpSpMkLst>
        </pc:grpChg>
        <pc:grpChg chg="mod">
          <ac:chgData name="Bradley" userId="a2550f4be29d449f" providerId="LiveId" clId="{0014CDF3-CE8A-42CB-A6F9-97E2CE04A886}" dt="2022-04-28T19:28:12.717" v="5545"/>
          <ac:grpSpMkLst>
            <pc:docMk/>
            <pc:sldMk cId="736927504" sldId="271"/>
            <ac:grpSpMk id="4" creationId="{B68ED5CF-2ADD-4450-A4D5-F0E06C25860C}"/>
          </ac:grpSpMkLst>
        </pc:grpChg>
        <pc:grpChg chg="mod">
          <ac:chgData name="Bradley" userId="a2550f4be29d449f" providerId="LiveId" clId="{0014CDF3-CE8A-42CB-A6F9-97E2CE04A886}" dt="2022-04-28T19:28:12.717" v="5545"/>
          <ac:grpSpMkLst>
            <pc:docMk/>
            <pc:sldMk cId="736927504" sldId="271"/>
            <ac:grpSpMk id="6" creationId="{E8BDDA2A-E2A8-4F9D-AA86-CA53BAF4A66D}"/>
          </ac:grpSpMkLst>
        </pc:grpChg>
        <pc:picChg chg="mod">
          <ac:chgData name="Bradley" userId="a2550f4be29d449f" providerId="LiveId" clId="{0014CDF3-CE8A-42CB-A6F9-97E2CE04A886}" dt="2022-04-28T19:28:12.717" v="5545"/>
          <ac:picMkLst>
            <pc:docMk/>
            <pc:sldMk cId="736927504" sldId="271"/>
            <ac:picMk id="5" creationId="{9037EC35-5465-483E-B0A0-FF6AF939A968}"/>
          </ac:picMkLst>
        </pc:picChg>
        <pc:picChg chg="mod">
          <ac:chgData name="Bradley" userId="a2550f4be29d449f" providerId="LiveId" clId="{0014CDF3-CE8A-42CB-A6F9-97E2CE04A886}" dt="2022-04-28T19:28:12.717" v="5545"/>
          <ac:picMkLst>
            <pc:docMk/>
            <pc:sldMk cId="736927504" sldId="271"/>
            <ac:picMk id="7" creationId="{8086A48C-64BC-44A4-9B15-3359619C45D2}"/>
          </ac:picMkLst>
        </pc:picChg>
        <pc:picChg chg="mod">
          <ac:chgData name="Bradley" userId="a2550f4be29d449f" providerId="LiveId" clId="{0014CDF3-CE8A-42CB-A6F9-97E2CE04A886}" dt="2022-04-28T19:28:12.717" v="5545"/>
          <ac:picMkLst>
            <pc:docMk/>
            <pc:sldMk cId="736927504" sldId="271"/>
            <ac:picMk id="8" creationId="{20F37E11-C201-4519-983B-3420F716CB32}"/>
          </ac:picMkLst>
        </pc:picChg>
        <pc:picChg chg="mod">
          <ac:chgData name="Bradley" userId="a2550f4be29d449f" providerId="LiveId" clId="{0014CDF3-CE8A-42CB-A6F9-97E2CE04A886}" dt="2022-04-28T19:28:12.717" v="5545"/>
          <ac:picMkLst>
            <pc:docMk/>
            <pc:sldMk cId="736927504" sldId="271"/>
            <ac:picMk id="9" creationId="{B948D594-B290-4214-98D1-416952083CE8}"/>
          </ac:picMkLst>
        </pc:picChg>
        <pc:picChg chg="mod">
          <ac:chgData name="Bradley" userId="a2550f4be29d449f" providerId="LiveId" clId="{0014CDF3-CE8A-42CB-A6F9-97E2CE04A886}" dt="2022-04-28T19:28:12.717" v="5545"/>
          <ac:picMkLst>
            <pc:docMk/>
            <pc:sldMk cId="736927504" sldId="271"/>
            <ac:picMk id="10" creationId="{3599F521-DCA5-47B8-AB4B-1C1FC2170281}"/>
          </ac:picMkLst>
        </pc:picChg>
      </pc:sldChg>
      <pc:sldMasterChg chg="delSldLayout">
        <pc:chgData name="Bradley" userId="a2550f4be29d449f" providerId="LiveId" clId="{0014CDF3-CE8A-42CB-A6F9-97E2CE04A886}" dt="2022-04-27T22:42:13.316" v="2" actId="47"/>
        <pc:sldMasterMkLst>
          <pc:docMk/>
          <pc:sldMasterMk cId="4258926654" sldId="2147483660"/>
        </pc:sldMasterMkLst>
        <pc:sldLayoutChg chg="del">
          <pc:chgData name="Bradley" userId="a2550f4be29d449f" providerId="LiveId" clId="{0014CDF3-CE8A-42CB-A6F9-97E2CE04A886}" dt="2022-04-27T22:42:13.316" v="2" actId="47"/>
          <pc:sldLayoutMkLst>
            <pc:docMk/>
            <pc:sldMasterMk cId="4258926654" sldId="2147483660"/>
            <pc:sldLayoutMk cId="1810419338" sldId="2147483667"/>
          </pc:sldLayoutMkLst>
        </pc:sldLayoutChg>
      </pc:sldMasterChg>
    </pc:docChg>
  </pc:docChgLst>
  <pc:docChgLst>
    <pc:chgData name="Bradley" userId="a2550f4be29d449f" providerId="LiveId" clId="{9C13CE17-02E8-4439-8208-7105B9175C2B}"/>
    <pc:docChg chg="undo custSel addSld modSld sldOrd">
      <pc:chgData name="Bradley" userId="a2550f4be29d449f" providerId="LiveId" clId="{9C13CE17-02E8-4439-8208-7105B9175C2B}" dt="2022-04-28T21:48:41.674" v="1116" actId="1076"/>
      <pc:docMkLst>
        <pc:docMk/>
      </pc:docMkLst>
      <pc:sldChg chg="addSp delSp modSp mod">
        <pc:chgData name="Bradley" userId="a2550f4be29d449f" providerId="LiveId" clId="{9C13CE17-02E8-4439-8208-7105B9175C2B}" dt="2022-04-28T20:32:16.470" v="44" actId="1076"/>
        <pc:sldMkLst>
          <pc:docMk/>
          <pc:sldMk cId="641824630" sldId="266"/>
        </pc:sldMkLst>
        <pc:grpChg chg="add del mod">
          <ac:chgData name="Bradley" userId="a2550f4be29d449f" providerId="LiveId" clId="{9C13CE17-02E8-4439-8208-7105B9175C2B}" dt="2022-04-28T20:31:46.881" v="36" actId="165"/>
          <ac:grpSpMkLst>
            <pc:docMk/>
            <pc:sldMk cId="641824630" sldId="266"/>
            <ac:grpSpMk id="2" creationId="{1ED566C4-E688-49FA-B0D8-65677674F11A}"/>
          </ac:grpSpMkLst>
        </pc:grpChg>
        <pc:grpChg chg="add mod">
          <ac:chgData name="Bradley" userId="a2550f4be29d449f" providerId="LiveId" clId="{9C13CE17-02E8-4439-8208-7105B9175C2B}" dt="2022-04-28T20:32:13.976" v="42" actId="1076"/>
          <ac:grpSpMkLst>
            <pc:docMk/>
            <pc:sldMk cId="641824630" sldId="266"/>
            <ac:grpSpMk id="3" creationId="{0951FE48-405C-439E-B950-3F38A92280E5}"/>
          </ac:grpSpMkLst>
        </pc:grpChg>
        <pc:grpChg chg="add del mod">
          <ac:chgData name="Bradley" userId="a2550f4be29d449f" providerId="LiveId" clId="{9C13CE17-02E8-4439-8208-7105B9175C2B}" dt="2022-04-28T20:32:15.091" v="43" actId="1076"/>
          <ac:grpSpMkLst>
            <pc:docMk/>
            <pc:sldMk cId="641824630" sldId="266"/>
            <ac:grpSpMk id="4" creationId="{50A1D435-D785-430A-853E-DA54D3662F05}"/>
          </ac:grpSpMkLst>
        </pc:grpChg>
        <pc:grpChg chg="add mod">
          <ac:chgData name="Bradley" userId="a2550f4be29d449f" providerId="LiveId" clId="{9C13CE17-02E8-4439-8208-7105B9175C2B}" dt="2022-04-28T20:32:16.470" v="44" actId="1076"/>
          <ac:grpSpMkLst>
            <pc:docMk/>
            <pc:sldMk cId="641824630" sldId="266"/>
            <ac:grpSpMk id="8" creationId="{ADDF83CD-8D5A-49D0-8A10-156913F3887D}"/>
          </ac:grpSpMkLst>
        </pc:grpChg>
        <pc:grpChg chg="add mod">
          <ac:chgData name="Bradley" userId="a2550f4be29d449f" providerId="LiveId" clId="{9C13CE17-02E8-4439-8208-7105B9175C2B}" dt="2022-04-28T20:32:12.865" v="41" actId="1076"/>
          <ac:grpSpMkLst>
            <pc:docMk/>
            <pc:sldMk cId="641824630" sldId="266"/>
            <ac:grpSpMk id="10" creationId="{DE155AE0-3D7D-423B-BED6-11B3A2A8753D}"/>
          </ac:grpSpMkLst>
        </pc:grpChg>
        <pc:grpChg chg="del">
          <ac:chgData name="Bradley" userId="a2550f4be29d449f" providerId="LiveId" clId="{9C13CE17-02E8-4439-8208-7105B9175C2B}" dt="2022-04-28T20:30:09.501" v="0" actId="165"/>
          <ac:grpSpMkLst>
            <pc:docMk/>
            <pc:sldMk cId="641824630" sldId="266"/>
            <ac:grpSpMk id="20" creationId="{CD3AE03C-E3CE-49C6-B1F0-B22AE84C927E}"/>
          </ac:grpSpMkLst>
        </pc:grpChg>
        <pc:grpChg chg="del">
          <ac:chgData name="Bradley" userId="a2550f4be29d449f" providerId="LiveId" clId="{9C13CE17-02E8-4439-8208-7105B9175C2B}" dt="2022-04-28T20:30:13.520" v="1" actId="165"/>
          <ac:grpSpMkLst>
            <pc:docMk/>
            <pc:sldMk cId="641824630" sldId="266"/>
            <ac:grpSpMk id="23" creationId="{F38F9A4D-1173-4380-BF95-C0C07D90A817}"/>
          </ac:grpSpMkLst>
        </pc:grpChg>
        <pc:picChg chg="mod topLvl">
          <ac:chgData name="Bradley" userId="a2550f4be29d449f" providerId="LiveId" clId="{9C13CE17-02E8-4439-8208-7105B9175C2B}" dt="2022-04-28T20:32:11.157" v="40" actId="164"/>
          <ac:picMkLst>
            <pc:docMk/>
            <pc:sldMk cId="641824630" sldId="266"/>
            <ac:picMk id="5" creationId="{7AE3DFB9-0D4C-4550-B083-135EB898D009}"/>
          </ac:picMkLst>
        </pc:picChg>
        <pc:picChg chg="mod topLvl">
          <ac:chgData name="Bradley" userId="a2550f4be29d449f" providerId="LiveId" clId="{9C13CE17-02E8-4439-8208-7105B9175C2B}" dt="2022-04-28T20:31:43.989" v="35" actId="165"/>
          <ac:picMkLst>
            <pc:docMk/>
            <pc:sldMk cId="641824630" sldId="266"/>
            <ac:picMk id="6" creationId="{C2F705DE-5D17-4FA5-A4A3-8E085561913A}"/>
          </ac:picMkLst>
        </pc:picChg>
        <pc:picChg chg="mod">
          <ac:chgData name="Bradley" userId="a2550f4be29d449f" providerId="LiveId" clId="{9C13CE17-02E8-4439-8208-7105B9175C2B}" dt="2022-04-28T20:31:10.731" v="25" actId="164"/>
          <ac:picMkLst>
            <pc:docMk/>
            <pc:sldMk cId="641824630" sldId="266"/>
            <ac:picMk id="7" creationId="{3667FD01-635C-4914-A913-142FB365891C}"/>
          </ac:picMkLst>
        </pc:picChg>
        <pc:picChg chg="mod">
          <ac:chgData name="Bradley" userId="a2550f4be29d449f" providerId="LiveId" clId="{9C13CE17-02E8-4439-8208-7105B9175C2B}" dt="2022-04-28T20:31:00.604" v="23" actId="164"/>
          <ac:picMkLst>
            <pc:docMk/>
            <pc:sldMk cId="641824630" sldId="266"/>
            <ac:picMk id="9" creationId="{44A3A830-3173-462C-B368-0A6D65980E81}"/>
          </ac:picMkLst>
        </pc:picChg>
        <pc:picChg chg="add mod topLvl">
          <ac:chgData name="Bradley" userId="a2550f4be29d449f" providerId="LiveId" clId="{9C13CE17-02E8-4439-8208-7105B9175C2B}" dt="2022-04-28T20:32:11.157" v="40" actId="164"/>
          <ac:picMkLst>
            <pc:docMk/>
            <pc:sldMk cId="641824630" sldId="266"/>
            <ac:picMk id="14" creationId="{066FC646-E5D1-49D7-BBB6-456EAD059BC8}"/>
          </ac:picMkLst>
        </pc:picChg>
        <pc:picChg chg="mod topLvl">
          <ac:chgData name="Bradley" userId="a2550f4be29d449f" providerId="LiveId" clId="{9C13CE17-02E8-4439-8208-7105B9175C2B}" dt="2022-04-28T20:31:43.989" v="35" actId="165"/>
          <ac:picMkLst>
            <pc:docMk/>
            <pc:sldMk cId="641824630" sldId="266"/>
            <ac:picMk id="22" creationId="{C21DEE57-C6BA-41DE-8DE5-7AED2EC7B25E}"/>
          </ac:picMkLst>
        </pc:picChg>
        <pc:picChg chg="mod topLvl">
          <ac:chgData name="Bradley" userId="a2550f4be29d449f" providerId="LiveId" clId="{9C13CE17-02E8-4439-8208-7105B9175C2B}" dt="2022-04-28T20:31:43.989" v="35" actId="165"/>
          <ac:picMkLst>
            <pc:docMk/>
            <pc:sldMk cId="641824630" sldId="266"/>
            <ac:picMk id="24" creationId="{0C7F35D8-EFB8-44CA-84C8-5EAF8204BD72}"/>
          </ac:picMkLst>
        </pc:picChg>
        <pc:picChg chg="mod topLvl">
          <ac:chgData name="Bradley" userId="a2550f4be29d449f" providerId="LiveId" clId="{9C13CE17-02E8-4439-8208-7105B9175C2B}" dt="2022-04-28T20:32:11.157" v="40" actId="164"/>
          <ac:picMkLst>
            <pc:docMk/>
            <pc:sldMk cId="641824630" sldId="266"/>
            <ac:picMk id="25" creationId="{A3BD8458-AA66-44F7-837D-54CCBC733259}"/>
          </ac:picMkLst>
        </pc:picChg>
        <pc:picChg chg="mod topLvl">
          <ac:chgData name="Bradley" userId="a2550f4be29d449f" providerId="LiveId" clId="{9C13CE17-02E8-4439-8208-7105B9175C2B}" dt="2022-04-28T20:31:10.731" v="25" actId="164"/>
          <ac:picMkLst>
            <pc:docMk/>
            <pc:sldMk cId="641824630" sldId="266"/>
            <ac:picMk id="26" creationId="{64F70D34-173D-4DC1-B022-CF759E56C3B3}"/>
          </ac:picMkLst>
        </pc:picChg>
        <pc:picChg chg="mod topLvl">
          <ac:chgData name="Bradley" userId="a2550f4be29d449f" providerId="LiveId" clId="{9C13CE17-02E8-4439-8208-7105B9175C2B}" dt="2022-04-28T20:31:00.604" v="23" actId="164"/>
          <ac:picMkLst>
            <pc:docMk/>
            <pc:sldMk cId="641824630" sldId="266"/>
            <ac:picMk id="27" creationId="{5A74F5DD-ACF9-420C-8026-9F3D996B4BF3}"/>
          </ac:picMkLst>
        </pc:picChg>
      </pc:sldChg>
      <pc:sldChg chg="addSp delSp modSp mod ord">
        <pc:chgData name="Bradley" userId="a2550f4be29d449f" providerId="LiveId" clId="{9C13CE17-02E8-4439-8208-7105B9175C2B}" dt="2022-04-28T20:55:43.247" v="677" actId="14100"/>
        <pc:sldMkLst>
          <pc:docMk/>
          <pc:sldMk cId="736927504" sldId="271"/>
        </pc:sldMkLst>
        <pc:spChg chg="mod">
          <ac:chgData name="Bradley" userId="a2550f4be29d449f" providerId="LiveId" clId="{9C13CE17-02E8-4439-8208-7105B9175C2B}" dt="2022-04-28T20:32:46.640" v="62" actId="122"/>
          <ac:spMkLst>
            <pc:docMk/>
            <pc:sldMk cId="736927504" sldId="271"/>
            <ac:spMk id="2" creationId="{48707BD0-3DC5-4326-AA47-6D53B99905D6}"/>
          </ac:spMkLst>
        </pc:spChg>
        <pc:spChg chg="add mod">
          <ac:chgData name="Bradley" userId="a2550f4be29d449f" providerId="LiveId" clId="{9C13CE17-02E8-4439-8208-7105B9175C2B}" dt="2022-04-28T20:33:02.748" v="87" actId="313"/>
          <ac:spMkLst>
            <pc:docMk/>
            <pc:sldMk cId="736927504" sldId="271"/>
            <ac:spMk id="3" creationId="{1292F6FA-192C-4BDF-A86D-19096BC58AD5}"/>
          </ac:spMkLst>
        </pc:spChg>
        <pc:spChg chg="add mod">
          <ac:chgData name="Bradley" userId="a2550f4be29d449f" providerId="LiveId" clId="{9C13CE17-02E8-4439-8208-7105B9175C2B}" dt="2022-04-28T20:34:53.589" v="260" actId="14100"/>
          <ac:spMkLst>
            <pc:docMk/>
            <pc:sldMk cId="736927504" sldId="271"/>
            <ac:spMk id="4" creationId="{07E38DBA-C165-4978-9798-2B555CE65C25}"/>
          </ac:spMkLst>
        </pc:spChg>
        <pc:spChg chg="add mod">
          <ac:chgData name="Bradley" userId="a2550f4be29d449f" providerId="LiveId" clId="{9C13CE17-02E8-4439-8208-7105B9175C2B}" dt="2022-04-28T20:37:45.483" v="429" actId="1076"/>
          <ac:spMkLst>
            <pc:docMk/>
            <pc:sldMk cId="736927504" sldId="271"/>
            <ac:spMk id="5" creationId="{096A952A-1870-4A03-848D-C0A420C6CD28}"/>
          </ac:spMkLst>
        </pc:spChg>
        <pc:spChg chg="add del mod">
          <ac:chgData name="Bradley" userId="a2550f4be29d449f" providerId="LiveId" clId="{9C13CE17-02E8-4439-8208-7105B9175C2B}" dt="2022-04-28T20:40:39.393" v="451"/>
          <ac:spMkLst>
            <pc:docMk/>
            <pc:sldMk cId="736927504" sldId="271"/>
            <ac:spMk id="7" creationId="{A32538ED-C80E-4417-B683-90398CAE8255}"/>
          </ac:spMkLst>
        </pc:spChg>
        <pc:spChg chg="add del mod">
          <ac:chgData name="Bradley" userId="a2550f4be29d449f" providerId="LiveId" clId="{9C13CE17-02E8-4439-8208-7105B9175C2B}" dt="2022-04-28T20:52:19.182" v="658" actId="478"/>
          <ac:spMkLst>
            <pc:docMk/>
            <pc:sldMk cId="736927504" sldId="271"/>
            <ac:spMk id="13" creationId="{51D5A587-4D6E-4E4B-ABE4-BF6F13EDBB92}"/>
          </ac:spMkLst>
        </pc:spChg>
        <pc:spChg chg="add del mod">
          <ac:chgData name="Bradley" userId="a2550f4be29d449f" providerId="LiveId" clId="{9C13CE17-02E8-4439-8208-7105B9175C2B}" dt="2022-04-28T20:53:49.523" v="667" actId="478"/>
          <ac:spMkLst>
            <pc:docMk/>
            <pc:sldMk cId="736927504" sldId="271"/>
            <ac:spMk id="16" creationId="{DA904DD7-4035-4638-9583-49B0F88070B9}"/>
          </ac:spMkLst>
        </pc:spChg>
        <pc:spChg chg="add del mod">
          <ac:chgData name="Bradley" userId="a2550f4be29d449f" providerId="LiveId" clId="{9C13CE17-02E8-4439-8208-7105B9175C2B}" dt="2022-04-28T20:55:28.303" v="673" actId="478"/>
          <ac:spMkLst>
            <pc:docMk/>
            <pc:sldMk cId="736927504" sldId="271"/>
            <ac:spMk id="19" creationId="{0F2E1736-D357-4A10-95DF-D8FE5F3B66B3}"/>
          </ac:spMkLst>
        </pc:spChg>
        <pc:graphicFrameChg chg="add mod modGraphic">
          <ac:chgData name="Bradley" userId="a2550f4be29d449f" providerId="LiveId" clId="{9C13CE17-02E8-4439-8208-7105B9175C2B}" dt="2022-04-28T20:52:47.708" v="665" actId="14100"/>
          <ac:graphicFrameMkLst>
            <pc:docMk/>
            <pc:sldMk cId="736927504" sldId="271"/>
            <ac:graphicFrameMk id="6" creationId="{66A10254-39CE-441E-B538-73D7B1A13CCD}"/>
          </ac:graphicFrameMkLst>
        </pc:graphicFrameChg>
        <pc:graphicFrameChg chg="add del mod">
          <ac:chgData name="Bradley" userId="a2550f4be29d449f" providerId="LiveId" clId="{9C13CE17-02E8-4439-8208-7105B9175C2B}" dt="2022-04-28T20:41:00.229" v="454"/>
          <ac:graphicFrameMkLst>
            <pc:docMk/>
            <pc:sldMk cId="736927504" sldId="271"/>
            <ac:graphicFrameMk id="8" creationId="{97A0C243-FAE4-4508-824E-894ED1A4AF71}"/>
          </ac:graphicFrameMkLst>
        </pc:graphicFrameChg>
        <pc:picChg chg="add mod">
          <ac:chgData name="Bradley" userId="a2550f4be29d449f" providerId="LiveId" clId="{9C13CE17-02E8-4439-8208-7105B9175C2B}" dt="2022-04-28T20:52:34.965" v="662" actId="1076"/>
          <ac:picMkLst>
            <pc:docMk/>
            <pc:sldMk cId="736927504" sldId="271"/>
            <ac:picMk id="10" creationId="{6F948105-50E5-4B06-8EDA-440783BFB827}"/>
          </ac:picMkLst>
        </pc:picChg>
        <pc:picChg chg="add mod">
          <ac:chgData name="Bradley" userId="a2550f4be29d449f" providerId="LiveId" clId="{9C13CE17-02E8-4439-8208-7105B9175C2B}" dt="2022-04-28T20:52:38.845" v="663" actId="1076"/>
          <ac:picMkLst>
            <pc:docMk/>
            <pc:sldMk cId="736927504" sldId="271"/>
            <ac:picMk id="12" creationId="{25DD7944-E939-433D-B0FD-B3D0E7164653}"/>
          </ac:picMkLst>
        </pc:picChg>
        <pc:picChg chg="add mod">
          <ac:chgData name="Bradley" userId="a2550f4be29d449f" providerId="LiveId" clId="{9C13CE17-02E8-4439-8208-7105B9175C2B}" dt="2022-04-28T20:53:56.858" v="669" actId="1076"/>
          <ac:picMkLst>
            <pc:docMk/>
            <pc:sldMk cId="736927504" sldId="271"/>
            <ac:picMk id="15" creationId="{97BFEC08-1712-43E4-9D05-B3EF478D7260}"/>
          </ac:picMkLst>
        </pc:picChg>
        <pc:picChg chg="add del mod">
          <ac:chgData name="Bradley" userId="a2550f4be29d449f" providerId="LiveId" clId="{9C13CE17-02E8-4439-8208-7105B9175C2B}" dt="2022-04-28T20:55:43.247" v="677" actId="14100"/>
          <ac:picMkLst>
            <pc:docMk/>
            <pc:sldMk cId="736927504" sldId="271"/>
            <ac:picMk id="18" creationId="{EF77330E-6958-4CAB-AF10-FD65D4835D88}"/>
          </ac:picMkLst>
        </pc:picChg>
      </pc:sldChg>
      <pc:sldChg chg="addSp delSp modSp new mod ord setBg modClrScheme chgLayout">
        <pc:chgData name="Bradley" userId="a2550f4be29d449f" providerId="LiveId" clId="{9C13CE17-02E8-4439-8208-7105B9175C2B}" dt="2022-04-28T20:59:28.758" v="782" actId="14100"/>
        <pc:sldMkLst>
          <pc:docMk/>
          <pc:sldMk cId="2727627829" sldId="272"/>
        </pc:sldMkLst>
        <pc:spChg chg="del mod ord">
          <ac:chgData name="Bradley" userId="a2550f4be29d449f" providerId="LiveId" clId="{9C13CE17-02E8-4439-8208-7105B9175C2B}" dt="2022-04-28T20:56:59.484" v="679" actId="700"/>
          <ac:spMkLst>
            <pc:docMk/>
            <pc:sldMk cId="2727627829" sldId="272"/>
            <ac:spMk id="2" creationId="{BA93BB75-CBCE-4A85-996A-568BF64437B3}"/>
          </ac:spMkLst>
        </pc:spChg>
        <pc:spChg chg="del mod ord">
          <ac:chgData name="Bradley" userId="a2550f4be29d449f" providerId="LiveId" clId="{9C13CE17-02E8-4439-8208-7105B9175C2B}" dt="2022-04-28T20:56:59.484" v="679" actId="700"/>
          <ac:spMkLst>
            <pc:docMk/>
            <pc:sldMk cId="2727627829" sldId="272"/>
            <ac:spMk id="3" creationId="{45CEAF1B-710C-4CFC-8D69-C2BBF111ED29}"/>
          </ac:spMkLst>
        </pc:spChg>
        <pc:spChg chg="add mod ord">
          <ac:chgData name="Bradley" userId="a2550f4be29d449f" providerId="LiveId" clId="{9C13CE17-02E8-4439-8208-7105B9175C2B}" dt="2022-04-28T20:57:33.643" v="686" actId="20577"/>
          <ac:spMkLst>
            <pc:docMk/>
            <pc:sldMk cId="2727627829" sldId="272"/>
            <ac:spMk id="4" creationId="{6FD61DB1-FC54-45F9-B70A-6BB8B49A621A}"/>
          </ac:spMkLst>
        </pc:spChg>
        <pc:spChg chg="add mod ord">
          <ac:chgData name="Bradley" userId="a2550f4be29d449f" providerId="LiveId" clId="{9C13CE17-02E8-4439-8208-7105B9175C2B}" dt="2022-04-28T20:57:58.998" v="775" actId="20577"/>
          <ac:spMkLst>
            <pc:docMk/>
            <pc:sldMk cId="2727627829" sldId="272"/>
            <ac:spMk id="5" creationId="{0A4D0621-C4C9-411C-BC66-B199DEDB06BA}"/>
          </ac:spMkLst>
        </pc:spChg>
        <pc:spChg chg="add del mod ord">
          <ac:chgData name="Bradley" userId="a2550f4be29d449f" providerId="LiveId" clId="{9C13CE17-02E8-4439-8208-7105B9175C2B}" dt="2022-04-28T20:58:11.072" v="777" actId="478"/>
          <ac:spMkLst>
            <pc:docMk/>
            <pc:sldMk cId="2727627829" sldId="272"/>
            <ac:spMk id="6" creationId="{F209C894-28F3-4A50-9D63-217BFBF153EF}"/>
          </ac:spMkLst>
        </pc:spChg>
        <pc:spChg chg="add del mod ord">
          <ac:chgData name="Bradley" userId="a2550f4be29d449f" providerId="LiveId" clId="{9C13CE17-02E8-4439-8208-7105B9175C2B}" dt="2022-04-28T20:58:14.961" v="779" actId="478"/>
          <ac:spMkLst>
            <pc:docMk/>
            <pc:sldMk cId="2727627829" sldId="272"/>
            <ac:spMk id="7" creationId="{ADBE0D09-9973-4CA6-BAB6-305599639AA0}"/>
          </ac:spMkLst>
        </pc:spChg>
        <pc:picChg chg="add mod">
          <ac:chgData name="Bradley" userId="a2550f4be29d449f" providerId="LiveId" clId="{9C13CE17-02E8-4439-8208-7105B9175C2B}" dt="2022-04-28T20:59:28.758" v="782" actId="14100"/>
          <ac:picMkLst>
            <pc:docMk/>
            <pc:sldMk cId="2727627829" sldId="272"/>
            <ac:picMk id="9" creationId="{D034E144-6819-4334-8242-5D1A3512E2F3}"/>
          </ac:picMkLst>
        </pc:picChg>
      </pc:sldChg>
      <pc:sldChg chg="addSp delSp modSp new mod setBg modClrScheme chgLayout">
        <pc:chgData name="Bradley" userId="a2550f4be29d449f" providerId="LiveId" clId="{9C13CE17-02E8-4439-8208-7105B9175C2B}" dt="2022-04-28T21:48:41.674" v="1116" actId="1076"/>
        <pc:sldMkLst>
          <pc:docMk/>
          <pc:sldMk cId="2326880123" sldId="273"/>
        </pc:sldMkLst>
        <pc:spChg chg="del mod ord">
          <ac:chgData name="Bradley" userId="a2550f4be29d449f" providerId="LiveId" clId="{9C13CE17-02E8-4439-8208-7105B9175C2B}" dt="2022-04-28T21:35:37.160" v="784" actId="700"/>
          <ac:spMkLst>
            <pc:docMk/>
            <pc:sldMk cId="2326880123" sldId="273"/>
            <ac:spMk id="2" creationId="{330D383D-2308-41D7-94AA-70E5E19AD518}"/>
          </ac:spMkLst>
        </pc:spChg>
        <pc:spChg chg="add mod ord">
          <ac:chgData name="Bradley" userId="a2550f4be29d449f" providerId="LiveId" clId="{9C13CE17-02E8-4439-8208-7105B9175C2B}" dt="2022-04-28T21:37:05.092" v="806" actId="20577"/>
          <ac:spMkLst>
            <pc:docMk/>
            <pc:sldMk cId="2326880123" sldId="273"/>
            <ac:spMk id="3" creationId="{291E0CE4-D9F8-4F55-B823-C903C3B36205}"/>
          </ac:spMkLst>
        </pc:spChg>
        <pc:spChg chg="add del mod ord">
          <ac:chgData name="Bradley" userId="a2550f4be29d449f" providerId="LiveId" clId="{9C13CE17-02E8-4439-8208-7105B9175C2B}" dt="2022-04-28T21:36:40.982" v="785" actId="478"/>
          <ac:spMkLst>
            <pc:docMk/>
            <pc:sldMk cId="2326880123" sldId="273"/>
            <ac:spMk id="4" creationId="{4206FE0F-3914-49B5-8969-5C59EF1146E8}"/>
          </ac:spMkLst>
        </pc:spChg>
        <pc:spChg chg="add mod ord">
          <ac:chgData name="Bradley" userId="a2550f4be29d449f" providerId="LiveId" clId="{9C13CE17-02E8-4439-8208-7105B9175C2B}" dt="2022-04-28T21:41:48.965" v="1008" actId="313"/>
          <ac:spMkLst>
            <pc:docMk/>
            <pc:sldMk cId="2326880123" sldId="273"/>
            <ac:spMk id="5" creationId="{4D5B4545-BFDF-4437-BFBE-A1C4AA40ACFA}"/>
          </ac:spMkLst>
        </pc:spChg>
        <pc:spChg chg="add mod">
          <ac:chgData name="Bradley" userId="a2550f4be29d449f" providerId="LiveId" clId="{9C13CE17-02E8-4439-8208-7105B9175C2B}" dt="2022-04-28T21:45:55.320" v="1107" actId="20577"/>
          <ac:spMkLst>
            <pc:docMk/>
            <pc:sldMk cId="2326880123" sldId="273"/>
            <ac:spMk id="6" creationId="{2F71801C-C636-48BA-9067-5BB4F39592C9}"/>
          </ac:spMkLst>
        </pc:spChg>
        <pc:spChg chg="add del mod">
          <ac:chgData name="Bradley" userId="a2550f4be29d449f" providerId="LiveId" clId="{9C13CE17-02E8-4439-8208-7105B9175C2B}" dt="2022-04-28T21:43:40.555" v="1039" actId="478"/>
          <ac:spMkLst>
            <pc:docMk/>
            <pc:sldMk cId="2326880123" sldId="273"/>
            <ac:spMk id="7" creationId="{7DF79E14-B976-4F71-BEAB-869BFBDD019C}"/>
          </ac:spMkLst>
        </pc:spChg>
        <pc:picChg chg="add mod modCrop">
          <ac:chgData name="Bradley" userId="a2550f4be29d449f" providerId="LiveId" clId="{9C13CE17-02E8-4439-8208-7105B9175C2B}" dt="2022-04-28T21:48:41.674" v="1116" actId="1076"/>
          <ac:picMkLst>
            <pc:docMk/>
            <pc:sldMk cId="2326880123" sldId="273"/>
            <ac:picMk id="9" creationId="{0F5C7DC3-7F85-4B7D-B16D-DEEB9FCB282D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4.png>
</file>

<file path=ppt/media/image35.png>
</file>

<file path=ppt/media/image36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media/media1.mp3>
</file>

<file path=ppt/media/media2.wav>
</file>

<file path=ppt/media/media3.wav>
</file>

<file path=ppt/media/media4.wav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eepik.com/free-vector/accessory-set-social-media-pixel-art-style_949345.htm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eepik.com/free-vector/accessory-set-social-media-pixel-art-style_949345.htm" TargetMode="External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4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925717" y="1836928"/>
            <a:ext cx="10317600" cy="1739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" name="Google Shape;9;p2"/>
          <p:cNvSpPr/>
          <p:nvPr/>
        </p:nvSpPr>
        <p:spPr>
          <a:xfrm rot="10800000">
            <a:off x="783473" y="4079717"/>
            <a:ext cx="118552" cy="119443"/>
          </a:xfrm>
          <a:custGeom>
            <a:avLst/>
            <a:gdLst/>
            <a:ahLst/>
            <a:cxnLst/>
            <a:rect l="l" t="t" r="r" b="b"/>
            <a:pathLst>
              <a:path w="421" h="420" extrusionOk="0">
                <a:moveTo>
                  <a:pt x="1" y="0"/>
                </a:moveTo>
                <a:lnTo>
                  <a:pt x="1" y="420"/>
                </a:lnTo>
                <a:lnTo>
                  <a:pt x="420" y="420"/>
                </a:lnTo>
                <a:lnTo>
                  <a:pt x="42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/>
          <p:nvPr/>
        </p:nvSpPr>
        <p:spPr>
          <a:xfrm rot="10800000">
            <a:off x="664641" y="5155269"/>
            <a:ext cx="119116" cy="119443"/>
          </a:xfrm>
          <a:custGeom>
            <a:avLst/>
            <a:gdLst/>
            <a:ahLst/>
            <a:cxnLst/>
            <a:rect l="l" t="t" r="r" b="b"/>
            <a:pathLst>
              <a:path w="423" h="420" extrusionOk="0">
                <a:moveTo>
                  <a:pt x="0" y="0"/>
                </a:moveTo>
                <a:lnTo>
                  <a:pt x="0" y="420"/>
                </a:lnTo>
                <a:lnTo>
                  <a:pt x="423" y="420"/>
                </a:lnTo>
                <a:lnTo>
                  <a:pt x="42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 rot="10800000">
            <a:off x="-285633" y="3716315"/>
            <a:ext cx="118271" cy="119443"/>
          </a:xfrm>
          <a:custGeom>
            <a:avLst/>
            <a:gdLst/>
            <a:ahLst/>
            <a:cxnLst/>
            <a:rect l="l" t="t" r="r" b="b"/>
            <a:pathLst>
              <a:path w="420" h="420" extrusionOk="0">
                <a:moveTo>
                  <a:pt x="0" y="0"/>
                </a:moveTo>
                <a:lnTo>
                  <a:pt x="0" y="420"/>
                </a:lnTo>
                <a:lnTo>
                  <a:pt x="420" y="420"/>
                </a:lnTo>
                <a:lnTo>
                  <a:pt x="42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/>
          <p:nvPr/>
        </p:nvSpPr>
        <p:spPr>
          <a:xfrm rot="10800000">
            <a:off x="119394" y="4583969"/>
            <a:ext cx="118271" cy="120580"/>
          </a:xfrm>
          <a:custGeom>
            <a:avLst/>
            <a:gdLst/>
            <a:ahLst/>
            <a:cxnLst/>
            <a:rect l="l" t="t" r="r" b="b"/>
            <a:pathLst>
              <a:path w="420" h="424" extrusionOk="0">
                <a:moveTo>
                  <a:pt x="0" y="1"/>
                </a:moveTo>
                <a:lnTo>
                  <a:pt x="0" y="424"/>
                </a:lnTo>
                <a:lnTo>
                  <a:pt x="420" y="424"/>
                </a:lnTo>
                <a:lnTo>
                  <a:pt x="4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3" name="Google Shape;13;p2"/>
          <p:cNvGrpSpPr/>
          <p:nvPr/>
        </p:nvGrpSpPr>
        <p:grpSpPr>
          <a:xfrm>
            <a:off x="950968" y="719334"/>
            <a:ext cx="448841" cy="457599"/>
            <a:chOff x="713225" y="3660775"/>
            <a:chExt cx="336631" cy="343199"/>
          </a:xfrm>
        </p:grpSpPr>
        <p:sp>
          <p:nvSpPr>
            <p:cNvPr id="14" name="Google Shape;14;p2"/>
            <p:cNvSpPr/>
            <p:nvPr/>
          </p:nvSpPr>
          <p:spPr>
            <a:xfrm>
              <a:off x="980341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13225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80341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13225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16230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80004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48083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49383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10792134" y="719334"/>
            <a:ext cx="448841" cy="457599"/>
            <a:chOff x="8138150" y="3660775"/>
            <a:chExt cx="336631" cy="343199"/>
          </a:xfrm>
        </p:grpSpPr>
        <p:sp>
          <p:nvSpPr>
            <p:cNvPr id="23" name="Google Shape;23;p2"/>
            <p:cNvSpPr/>
            <p:nvPr/>
          </p:nvSpPr>
          <p:spPr>
            <a:xfrm>
              <a:off x="8405266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138150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405266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138150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41155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204929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273008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274308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1" name="Google Shape;31;p2"/>
          <p:cNvSpPr/>
          <p:nvPr/>
        </p:nvSpPr>
        <p:spPr>
          <a:xfrm>
            <a:off x="5781018" y="4564518"/>
            <a:ext cx="629973" cy="3290388"/>
          </a:xfrm>
          <a:custGeom>
            <a:avLst/>
            <a:gdLst/>
            <a:ahLst/>
            <a:cxnLst/>
            <a:rect l="l" t="t" r="r" b="b"/>
            <a:pathLst>
              <a:path w="8231" h="42991" extrusionOk="0">
                <a:moveTo>
                  <a:pt x="6546" y="5705"/>
                </a:moveTo>
                <a:lnTo>
                  <a:pt x="6546" y="9093"/>
                </a:lnTo>
                <a:lnTo>
                  <a:pt x="1704" y="9093"/>
                </a:lnTo>
                <a:lnTo>
                  <a:pt x="1704" y="5705"/>
                </a:lnTo>
                <a:close/>
                <a:moveTo>
                  <a:pt x="6565" y="10164"/>
                </a:moveTo>
                <a:lnTo>
                  <a:pt x="6565" y="13495"/>
                </a:lnTo>
                <a:lnTo>
                  <a:pt x="1723" y="13495"/>
                </a:lnTo>
                <a:lnTo>
                  <a:pt x="1723" y="10164"/>
                </a:lnTo>
                <a:close/>
                <a:moveTo>
                  <a:pt x="6565" y="14567"/>
                </a:moveTo>
                <a:lnTo>
                  <a:pt x="6565" y="17936"/>
                </a:lnTo>
                <a:lnTo>
                  <a:pt x="1723" y="17936"/>
                </a:lnTo>
                <a:lnTo>
                  <a:pt x="1723" y="14567"/>
                </a:lnTo>
                <a:close/>
                <a:moveTo>
                  <a:pt x="6565" y="19007"/>
                </a:moveTo>
                <a:lnTo>
                  <a:pt x="6565" y="22300"/>
                </a:lnTo>
                <a:lnTo>
                  <a:pt x="1723" y="22300"/>
                </a:lnTo>
                <a:lnTo>
                  <a:pt x="1723" y="19007"/>
                </a:lnTo>
                <a:close/>
                <a:moveTo>
                  <a:pt x="6565" y="23371"/>
                </a:moveTo>
                <a:lnTo>
                  <a:pt x="6565" y="26740"/>
                </a:lnTo>
                <a:lnTo>
                  <a:pt x="1723" y="26740"/>
                </a:lnTo>
                <a:lnTo>
                  <a:pt x="1723" y="23371"/>
                </a:lnTo>
                <a:close/>
                <a:moveTo>
                  <a:pt x="6565" y="27793"/>
                </a:moveTo>
                <a:lnTo>
                  <a:pt x="6565" y="31123"/>
                </a:lnTo>
                <a:lnTo>
                  <a:pt x="1723" y="31123"/>
                </a:lnTo>
                <a:lnTo>
                  <a:pt x="1723" y="27793"/>
                </a:lnTo>
                <a:close/>
                <a:moveTo>
                  <a:pt x="6546" y="32195"/>
                </a:moveTo>
                <a:lnTo>
                  <a:pt x="6546" y="35564"/>
                </a:lnTo>
                <a:lnTo>
                  <a:pt x="1704" y="35564"/>
                </a:lnTo>
                <a:lnTo>
                  <a:pt x="1704" y="32195"/>
                </a:lnTo>
                <a:close/>
                <a:moveTo>
                  <a:pt x="6565" y="36655"/>
                </a:moveTo>
                <a:lnTo>
                  <a:pt x="6565" y="39966"/>
                </a:lnTo>
                <a:lnTo>
                  <a:pt x="1723" y="39966"/>
                </a:lnTo>
                <a:lnTo>
                  <a:pt x="1723" y="36655"/>
                </a:lnTo>
                <a:close/>
                <a:moveTo>
                  <a:pt x="0" y="1"/>
                </a:moveTo>
                <a:lnTo>
                  <a:pt x="0" y="42991"/>
                </a:lnTo>
                <a:lnTo>
                  <a:pt x="1704" y="42991"/>
                </a:lnTo>
                <a:lnTo>
                  <a:pt x="1704" y="41038"/>
                </a:lnTo>
                <a:lnTo>
                  <a:pt x="6546" y="41038"/>
                </a:lnTo>
                <a:lnTo>
                  <a:pt x="6546" y="42991"/>
                </a:lnTo>
                <a:lnTo>
                  <a:pt x="8231" y="42991"/>
                </a:lnTo>
                <a:lnTo>
                  <a:pt x="8231" y="1"/>
                </a:lnTo>
                <a:lnTo>
                  <a:pt x="6546" y="1"/>
                </a:lnTo>
                <a:lnTo>
                  <a:pt x="6546" y="4633"/>
                </a:lnTo>
                <a:lnTo>
                  <a:pt x="1704" y="4633"/>
                </a:lnTo>
                <a:lnTo>
                  <a:pt x="170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927317" y="3328167"/>
            <a:ext cx="10314400" cy="1011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-1301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" name="Google Shape;34;p2"/>
          <p:cNvSpPr/>
          <p:nvPr/>
        </p:nvSpPr>
        <p:spPr>
          <a:xfrm rot="10800000" flipH="1">
            <a:off x="11342567" y="4079717"/>
            <a:ext cx="118552" cy="119443"/>
          </a:xfrm>
          <a:custGeom>
            <a:avLst/>
            <a:gdLst/>
            <a:ahLst/>
            <a:cxnLst/>
            <a:rect l="l" t="t" r="r" b="b"/>
            <a:pathLst>
              <a:path w="421" h="420" extrusionOk="0">
                <a:moveTo>
                  <a:pt x="1" y="0"/>
                </a:moveTo>
                <a:lnTo>
                  <a:pt x="1" y="420"/>
                </a:lnTo>
                <a:lnTo>
                  <a:pt x="420" y="420"/>
                </a:lnTo>
                <a:lnTo>
                  <a:pt x="42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2"/>
          <p:cNvSpPr/>
          <p:nvPr/>
        </p:nvSpPr>
        <p:spPr>
          <a:xfrm rot="10800000" flipH="1">
            <a:off x="11460837" y="5155269"/>
            <a:ext cx="119116" cy="119443"/>
          </a:xfrm>
          <a:custGeom>
            <a:avLst/>
            <a:gdLst/>
            <a:ahLst/>
            <a:cxnLst/>
            <a:rect l="l" t="t" r="r" b="b"/>
            <a:pathLst>
              <a:path w="423" h="420" extrusionOk="0">
                <a:moveTo>
                  <a:pt x="0" y="0"/>
                </a:moveTo>
                <a:lnTo>
                  <a:pt x="0" y="420"/>
                </a:lnTo>
                <a:lnTo>
                  <a:pt x="423" y="420"/>
                </a:lnTo>
                <a:lnTo>
                  <a:pt x="42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2"/>
          <p:cNvSpPr/>
          <p:nvPr/>
        </p:nvSpPr>
        <p:spPr>
          <a:xfrm rot="10800000" flipH="1">
            <a:off x="12006929" y="4583969"/>
            <a:ext cx="118271" cy="120580"/>
          </a:xfrm>
          <a:custGeom>
            <a:avLst/>
            <a:gdLst/>
            <a:ahLst/>
            <a:cxnLst/>
            <a:rect l="l" t="t" r="r" b="b"/>
            <a:pathLst>
              <a:path w="420" h="424" extrusionOk="0">
                <a:moveTo>
                  <a:pt x="0" y="1"/>
                </a:moveTo>
                <a:lnTo>
                  <a:pt x="0" y="424"/>
                </a:lnTo>
                <a:lnTo>
                  <a:pt x="420" y="424"/>
                </a:lnTo>
                <a:lnTo>
                  <a:pt x="4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98958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bg>
      <p:bgPr>
        <a:solidFill>
          <a:schemeClr val="lt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3464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4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3"/>
          <p:cNvSpPr txBox="1">
            <a:spLocks noGrp="1"/>
          </p:cNvSpPr>
          <p:nvPr>
            <p:ph type="title"/>
          </p:nvPr>
        </p:nvSpPr>
        <p:spPr>
          <a:xfrm>
            <a:off x="2751033" y="1224800"/>
            <a:ext cx="6762400" cy="256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Open Sans ExtraBold"/>
              <a:buNone/>
              <a:defRPr sz="4800"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Open Sans ExtraBold"/>
              <a:buNone/>
              <a:defRPr sz="4800"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Open Sans ExtraBold"/>
              <a:buNone/>
              <a:defRPr sz="4800"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Open Sans ExtraBold"/>
              <a:buNone/>
              <a:defRPr sz="4800"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Open Sans ExtraBold"/>
              <a:buNone/>
              <a:defRPr sz="4800"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Open Sans ExtraBold"/>
              <a:buNone/>
              <a:defRPr sz="4800"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Open Sans ExtraBold"/>
              <a:buNone/>
              <a:defRPr sz="4800"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Open Sans ExtraBold"/>
              <a:buNone/>
              <a:defRPr sz="4800"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2" name="Google Shape;122;p13"/>
          <p:cNvSpPr/>
          <p:nvPr/>
        </p:nvSpPr>
        <p:spPr>
          <a:xfrm>
            <a:off x="11754102" y="5705995"/>
            <a:ext cx="68823" cy="69504"/>
          </a:xfrm>
          <a:custGeom>
            <a:avLst/>
            <a:gdLst/>
            <a:ahLst/>
            <a:cxnLst/>
            <a:rect l="l" t="t" r="r" b="b"/>
            <a:pathLst>
              <a:path w="420" h="420" extrusionOk="0">
                <a:moveTo>
                  <a:pt x="0" y="0"/>
                </a:moveTo>
                <a:lnTo>
                  <a:pt x="0" y="420"/>
                </a:lnTo>
                <a:lnTo>
                  <a:pt x="420" y="420"/>
                </a:lnTo>
                <a:lnTo>
                  <a:pt x="42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3" name="Google Shape;123;p13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4" name="Google Shape;124;p13"/>
          <p:cNvGrpSpPr/>
          <p:nvPr/>
        </p:nvGrpSpPr>
        <p:grpSpPr>
          <a:xfrm>
            <a:off x="11241028" y="3386618"/>
            <a:ext cx="558600" cy="1784905"/>
            <a:chOff x="8430771" y="2539963"/>
            <a:chExt cx="418950" cy="1338679"/>
          </a:xfrm>
        </p:grpSpPr>
        <p:sp>
          <p:nvSpPr>
            <p:cNvPr id="125" name="Google Shape;125;p13"/>
            <p:cNvSpPr/>
            <p:nvPr/>
          </p:nvSpPr>
          <p:spPr>
            <a:xfrm>
              <a:off x="8480913" y="2746406"/>
              <a:ext cx="308730" cy="259672"/>
            </a:xfrm>
            <a:custGeom>
              <a:avLst/>
              <a:gdLst/>
              <a:ahLst/>
              <a:cxnLst/>
              <a:rect l="l" t="t" r="r" b="b"/>
              <a:pathLst>
                <a:path w="8109" h="6820" extrusionOk="0">
                  <a:moveTo>
                    <a:pt x="1" y="1"/>
                  </a:moveTo>
                  <a:lnTo>
                    <a:pt x="1" y="6819"/>
                  </a:lnTo>
                  <a:lnTo>
                    <a:pt x="8108" y="6819"/>
                  </a:lnTo>
                  <a:lnTo>
                    <a:pt x="81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8563378" y="2782159"/>
              <a:ext cx="49152" cy="54105"/>
            </a:xfrm>
            <a:custGeom>
              <a:avLst/>
              <a:gdLst/>
              <a:ahLst/>
              <a:cxnLst/>
              <a:rect l="l" t="t" r="r" b="b"/>
              <a:pathLst>
                <a:path w="1291" h="1421" extrusionOk="0">
                  <a:moveTo>
                    <a:pt x="1" y="0"/>
                  </a:moveTo>
                  <a:lnTo>
                    <a:pt x="1" y="1421"/>
                  </a:lnTo>
                  <a:lnTo>
                    <a:pt x="1290" y="1421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101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8668115" y="2782159"/>
              <a:ext cx="53987" cy="54105"/>
            </a:xfrm>
            <a:custGeom>
              <a:avLst/>
              <a:gdLst/>
              <a:ahLst/>
              <a:cxnLst/>
              <a:rect l="l" t="t" r="r" b="b"/>
              <a:pathLst>
                <a:path w="1418" h="1421" extrusionOk="0">
                  <a:moveTo>
                    <a:pt x="1" y="0"/>
                  </a:moveTo>
                  <a:lnTo>
                    <a:pt x="1" y="1421"/>
                  </a:lnTo>
                  <a:lnTo>
                    <a:pt x="1417" y="1421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101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8430771" y="2639834"/>
              <a:ext cx="414115" cy="104782"/>
            </a:xfrm>
            <a:custGeom>
              <a:avLst/>
              <a:gdLst/>
              <a:ahLst/>
              <a:cxnLst/>
              <a:rect l="l" t="t" r="r" b="b"/>
              <a:pathLst>
                <a:path w="10877" h="2752" extrusionOk="0">
                  <a:moveTo>
                    <a:pt x="1" y="1"/>
                  </a:moveTo>
                  <a:lnTo>
                    <a:pt x="1" y="2752"/>
                  </a:lnTo>
                  <a:lnTo>
                    <a:pt x="10877" y="2752"/>
                  </a:lnTo>
                  <a:lnTo>
                    <a:pt x="10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8430771" y="2849323"/>
              <a:ext cx="104776" cy="104782"/>
            </a:xfrm>
            <a:custGeom>
              <a:avLst/>
              <a:gdLst/>
              <a:ahLst/>
              <a:cxnLst/>
              <a:rect l="l" t="t" r="r" b="b"/>
              <a:pathLst>
                <a:path w="2752" h="2752" extrusionOk="0">
                  <a:moveTo>
                    <a:pt x="1" y="0"/>
                  </a:moveTo>
                  <a:lnTo>
                    <a:pt x="1" y="2751"/>
                  </a:lnTo>
                  <a:lnTo>
                    <a:pt x="2751" y="2751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8740110" y="2849323"/>
              <a:ext cx="104776" cy="104782"/>
            </a:xfrm>
            <a:custGeom>
              <a:avLst/>
              <a:gdLst/>
              <a:ahLst/>
              <a:cxnLst/>
              <a:rect l="l" t="t" r="r" b="b"/>
              <a:pathLst>
                <a:path w="2752" h="2752" extrusionOk="0">
                  <a:moveTo>
                    <a:pt x="1" y="0"/>
                  </a:moveTo>
                  <a:lnTo>
                    <a:pt x="1" y="2751"/>
                  </a:lnTo>
                  <a:lnTo>
                    <a:pt x="2752" y="2751"/>
                  </a:lnTo>
                  <a:lnTo>
                    <a:pt x="27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8558428" y="2986774"/>
              <a:ext cx="122822" cy="81861"/>
            </a:xfrm>
            <a:custGeom>
              <a:avLst/>
              <a:gdLst/>
              <a:ahLst/>
              <a:cxnLst/>
              <a:rect l="l" t="t" r="r" b="b"/>
              <a:pathLst>
                <a:path w="3226" h="2150" extrusionOk="0">
                  <a:moveTo>
                    <a:pt x="0" y="1"/>
                  </a:moveTo>
                  <a:lnTo>
                    <a:pt x="0" y="2150"/>
                  </a:lnTo>
                  <a:lnTo>
                    <a:pt x="3225" y="2150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E5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8481560" y="3410586"/>
              <a:ext cx="314250" cy="158811"/>
            </a:xfrm>
            <a:custGeom>
              <a:avLst/>
              <a:gdLst/>
              <a:ahLst/>
              <a:cxnLst/>
              <a:rect l="l" t="t" r="r" b="b"/>
              <a:pathLst>
                <a:path w="8254" h="4171" extrusionOk="0">
                  <a:moveTo>
                    <a:pt x="1" y="0"/>
                  </a:moveTo>
                  <a:lnTo>
                    <a:pt x="1" y="4171"/>
                  </a:lnTo>
                  <a:lnTo>
                    <a:pt x="8253" y="4171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8430771" y="3127537"/>
              <a:ext cx="50827" cy="309245"/>
            </a:xfrm>
            <a:custGeom>
              <a:avLst/>
              <a:gdLst/>
              <a:ahLst/>
              <a:cxnLst/>
              <a:rect l="l" t="t" r="r" b="b"/>
              <a:pathLst>
                <a:path w="1335" h="8122" extrusionOk="0">
                  <a:moveTo>
                    <a:pt x="1" y="0"/>
                  </a:moveTo>
                  <a:lnTo>
                    <a:pt x="1" y="8122"/>
                  </a:lnTo>
                  <a:lnTo>
                    <a:pt x="1335" y="8122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E5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8795772" y="3127537"/>
              <a:ext cx="53949" cy="309245"/>
            </a:xfrm>
            <a:custGeom>
              <a:avLst/>
              <a:gdLst/>
              <a:ahLst/>
              <a:cxnLst/>
              <a:rect l="l" t="t" r="r" b="b"/>
              <a:pathLst>
                <a:path w="1417" h="8122" extrusionOk="0">
                  <a:moveTo>
                    <a:pt x="0" y="0"/>
                  </a:moveTo>
                  <a:lnTo>
                    <a:pt x="0" y="8122"/>
                  </a:lnTo>
                  <a:lnTo>
                    <a:pt x="1417" y="8122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E5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8522412" y="3615201"/>
              <a:ext cx="44278" cy="250343"/>
            </a:xfrm>
            <a:custGeom>
              <a:avLst/>
              <a:gdLst/>
              <a:ahLst/>
              <a:cxnLst/>
              <a:rect l="l" t="t" r="r" b="b"/>
              <a:pathLst>
                <a:path w="1163" h="6575" extrusionOk="0">
                  <a:moveTo>
                    <a:pt x="1" y="0"/>
                  </a:moveTo>
                  <a:lnTo>
                    <a:pt x="1" y="6575"/>
                  </a:lnTo>
                  <a:lnTo>
                    <a:pt x="1163" y="6575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rgbClr val="E5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8704132" y="3569359"/>
              <a:ext cx="45839" cy="301173"/>
            </a:xfrm>
            <a:custGeom>
              <a:avLst/>
              <a:gdLst/>
              <a:ahLst/>
              <a:cxnLst/>
              <a:rect l="l" t="t" r="r" b="b"/>
              <a:pathLst>
                <a:path w="1204" h="7910" extrusionOk="0">
                  <a:moveTo>
                    <a:pt x="0" y="1"/>
                  </a:moveTo>
                  <a:lnTo>
                    <a:pt x="0" y="7909"/>
                  </a:lnTo>
                  <a:lnTo>
                    <a:pt x="1204" y="7909"/>
                  </a:lnTo>
                  <a:lnTo>
                    <a:pt x="1204" y="1"/>
                  </a:lnTo>
                  <a:close/>
                </a:path>
              </a:pathLst>
            </a:custGeom>
            <a:solidFill>
              <a:srgbClr val="E5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8430771" y="3073470"/>
              <a:ext cx="50827" cy="90085"/>
            </a:xfrm>
            <a:custGeom>
              <a:avLst/>
              <a:gdLst/>
              <a:ahLst/>
              <a:cxnLst/>
              <a:rect l="l" t="t" r="r" b="b"/>
              <a:pathLst>
                <a:path w="1335" h="2366" extrusionOk="0">
                  <a:moveTo>
                    <a:pt x="1" y="0"/>
                  </a:moveTo>
                  <a:lnTo>
                    <a:pt x="1" y="2366"/>
                  </a:lnTo>
                  <a:lnTo>
                    <a:pt x="1335" y="2366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8795772" y="3073470"/>
              <a:ext cx="53949" cy="90085"/>
            </a:xfrm>
            <a:custGeom>
              <a:avLst/>
              <a:gdLst/>
              <a:ahLst/>
              <a:cxnLst/>
              <a:rect l="l" t="t" r="r" b="b"/>
              <a:pathLst>
                <a:path w="1417" h="2366" extrusionOk="0">
                  <a:moveTo>
                    <a:pt x="0" y="0"/>
                  </a:moveTo>
                  <a:lnTo>
                    <a:pt x="0" y="2366"/>
                  </a:lnTo>
                  <a:lnTo>
                    <a:pt x="1417" y="2366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8481560" y="3055499"/>
              <a:ext cx="314250" cy="368185"/>
            </a:xfrm>
            <a:custGeom>
              <a:avLst/>
              <a:gdLst/>
              <a:ahLst/>
              <a:cxnLst/>
              <a:rect l="l" t="t" r="r" b="b"/>
              <a:pathLst>
                <a:path w="8254" h="9670" extrusionOk="0">
                  <a:moveTo>
                    <a:pt x="1" y="1"/>
                  </a:moveTo>
                  <a:lnTo>
                    <a:pt x="1" y="9670"/>
                  </a:lnTo>
                  <a:lnTo>
                    <a:pt x="8253" y="9670"/>
                  </a:lnTo>
                  <a:lnTo>
                    <a:pt x="82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8481560" y="3469488"/>
              <a:ext cx="104776" cy="314233"/>
            </a:xfrm>
            <a:custGeom>
              <a:avLst/>
              <a:gdLst/>
              <a:ahLst/>
              <a:cxnLst/>
              <a:rect l="l" t="t" r="r" b="b"/>
              <a:pathLst>
                <a:path w="2752" h="8253" extrusionOk="0">
                  <a:moveTo>
                    <a:pt x="1" y="0"/>
                  </a:moveTo>
                  <a:lnTo>
                    <a:pt x="1" y="8253"/>
                  </a:lnTo>
                  <a:lnTo>
                    <a:pt x="2752" y="8253"/>
                  </a:lnTo>
                  <a:lnTo>
                    <a:pt x="2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8691035" y="3469488"/>
              <a:ext cx="104776" cy="314233"/>
            </a:xfrm>
            <a:custGeom>
              <a:avLst/>
              <a:gdLst/>
              <a:ahLst/>
              <a:cxnLst/>
              <a:rect l="l" t="t" r="r" b="b"/>
              <a:pathLst>
                <a:path w="2752" h="8253" extrusionOk="0">
                  <a:moveTo>
                    <a:pt x="0" y="0"/>
                  </a:moveTo>
                  <a:lnTo>
                    <a:pt x="0" y="8253"/>
                  </a:lnTo>
                  <a:lnTo>
                    <a:pt x="2751" y="8253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8481560" y="3387665"/>
              <a:ext cx="314250" cy="49117"/>
            </a:xfrm>
            <a:custGeom>
              <a:avLst/>
              <a:gdLst/>
              <a:ahLst/>
              <a:cxnLst/>
              <a:rect l="l" t="t" r="r" b="b"/>
              <a:pathLst>
                <a:path w="8254" h="1290" extrusionOk="0">
                  <a:moveTo>
                    <a:pt x="1" y="0"/>
                  </a:moveTo>
                  <a:lnTo>
                    <a:pt x="1" y="1290"/>
                  </a:lnTo>
                  <a:lnTo>
                    <a:pt x="8253" y="1290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8612491" y="3387665"/>
              <a:ext cx="50674" cy="49117"/>
            </a:xfrm>
            <a:custGeom>
              <a:avLst/>
              <a:gdLst/>
              <a:ahLst/>
              <a:cxnLst/>
              <a:rect l="l" t="t" r="r" b="b"/>
              <a:pathLst>
                <a:path w="1331" h="1290" extrusionOk="0">
                  <a:moveTo>
                    <a:pt x="0" y="0"/>
                  </a:moveTo>
                  <a:lnTo>
                    <a:pt x="0" y="1290"/>
                  </a:lnTo>
                  <a:lnTo>
                    <a:pt x="1331" y="1290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8481560" y="3829526"/>
              <a:ext cx="104776" cy="49117"/>
            </a:xfrm>
            <a:custGeom>
              <a:avLst/>
              <a:gdLst/>
              <a:ahLst/>
              <a:cxnLst/>
              <a:rect l="l" t="t" r="r" b="b"/>
              <a:pathLst>
                <a:path w="2752" h="1290" extrusionOk="0">
                  <a:moveTo>
                    <a:pt x="1" y="0"/>
                  </a:moveTo>
                  <a:lnTo>
                    <a:pt x="1" y="1290"/>
                  </a:lnTo>
                  <a:lnTo>
                    <a:pt x="2752" y="1290"/>
                  </a:lnTo>
                  <a:lnTo>
                    <a:pt x="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8430771" y="3829526"/>
              <a:ext cx="50827" cy="49117"/>
            </a:xfrm>
            <a:custGeom>
              <a:avLst/>
              <a:gdLst/>
              <a:ahLst/>
              <a:cxnLst/>
              <a:rect l="l" t="t" r="r" b="b"/>
              <a:pathLst>
                <a:path w="1335" h="1290" extrusionOk="0">
                  <a:moveTo>
                    <a:pt x="1" y="0"/>
                  </a:moveTo>
                  <a:lnTo>
                    <a:pt x="1" y="1290"/>
                  </a:lnTo>
                  <a:lnTo>
                    <a:pt x="1335" y="1290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8691035" y="3829526"/>
              <a:ext cx="104776" cy="49117"/>
            </a:xfrm>
            <a:custGeom>
              <a:avLst/>
              <a:gdLst/>
              <a:ahLst/>
              <a:cxnLst/>
              <a:rect l="l" t="t" r="r" b="b"/>
              <a:pathLst>
                <a:path w="2752" h="1290" extrusionOk="0">
                  <a:moveTo>
                    <a:pt x="0" y="0"/>
                  </a:moveTo>
                  <a:lnTo>
                    <a:pt x="0" y="1290"/>
                  </a:lnTo>
                  <a:lnTo>
                    <a:pt x="2751" y="1290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8795772" y="3829526"/>
              <a:ext cx="53949" cy="49117"/>
            </a:xfrm>
            <a:custGeom>
              <a:avLst/>
              <a:gdLst/>
              <a:ahLst/>
              <a:cxnLst/>
              <a:rect l="l" t="t" r="r" b="b"/>
              <a:pathLst>
                <a:path w="1417" h="1290" extrusionOk="0">
                  <a:moveTo>
                    <a:pt x="0" y="0"/>
                  </a:moveTo>
                  <a:lnTo>
                    <a:pt x="0" y="1290"/>
                  </a:lnTo>
                  <a:lnTo>
                    <a:pt x="1417" y="1290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8653343" y="3163518"/>
              <a:ext cx="104737" cy="104782"/>
            </a:xfrm>
            <a:custGeom>
              <a:avLst/>
              <a:gdLst/>
              <a:ahLst/>
              <a:cxnLst/>
              <a:rect l="l" t="t" r="r" b="b"/>
              <a:pathLst>
                <a:path w="2751" h="2752" extrusionOk="0">
                  <a:moveTo>
                    <a:pt x="0" y="1"/>
                  </a:moveTo>
                  <a:lnTo>
                    <a:pt x="0" y="2751"/>
                  </a:lnTo>
                  <a:lnTo>
                    <a:pt x="2751" y="2751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8681212" y="3242066"/>
              <a:ext cx="50713" cy="53990"/>
            </a:xfrm>
            <a:custGeom>
              <a:avLst/>
              <a:gdLst/>
              <a:ahLst/>
              <a:cxnLst/>
              <a:rect l="l" t="t" r="r" b="b"/>
              <a:pathLst>
                <a:path w="1332" h="1418" extrusionOk="0">
                  <a:moveTo>
                    <a:pt x="0" y="1"/>
                  </a:moveTo>
                  <a:lnTo>
                    <a:pt x="0" y="1417"/>
                  </a:lnTo>
                  <a:lnTo>
                    <a:pt x="1331" y="1417"/>
                  </a:lnTo>
                  <a:lnTo>
                    <a:pt x="13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8535509" y="2539963"/>
              <a:ext cx="204640" cy="104782"/>
            </a:xfrm>
            <a:custGeom>
              <a:avLst/>
              <a:gdLst/>
              <a:ahLst/>
              <a:cxnLst/>
              <a:rect l="l" t="t" r="r" b="b"/>
              <a:pathLst>
                <a:path w="5375" h="2752" extrusionOk="0">
                  <a:moveTo>
                    <a:pt x="0" y="0"/>
                  </a:moveTo>
                  <a:lnTo>
                    <a:pt x="0" y="2751"/>
                  </a:lnTo>
                  <a:lnTo>
                    <a:pt x="5375" y="2751"/>
                  </a:lnTo>
                  <a:lnTo>
                    <a:pt x="53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8430771" y="2639834"/>
              <a:ext cx="54101" cy="260205"/>
            </a:xfrm>
            <a:custGeom>
              <a:avLst/>
              <a:gdLst/>
              <a:ahLst/>
              <a:cxnLst/>
              <a:rect l="l" t="t" r="r" b="b"/>
              <a:pathLst>
                <a:path w="1421" h="6834" extrusionOk="0">
                  <a:moveTo>
                    <a:pt x="1" y="1"/>
                  </a:moveTo>
                  <a:lnTo>
                    <a:pt x="1" y="6833"/>
                  </a:lnTo>
                  <a:lnTo>
                    <a:pt x="1421" y="683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8790785" y="2639834"/>
              <a:ext cx="54101" cy="260205"/>
            </a:xfrm>
            <a:custGeom>
              <a:avLst/>
              <a:gdLst/>
              <a:ahLst/>
              <a:cxnLst/>
              <a:rect l="l" t="t" r="r" b="b"/>
              <a:pathLst>
                <a:path w="1421" h="6834" extrusionOk="0">
                  <a:moveTo>
                    <a:pt x="0" y="1"/>
                  </a:moveTo>
                  <a:lnTo>
                    <a:pt x="0" y="6833"/>
                  </a:lnTo>
                  <a:lnTo>
                    <a:pt x="1421" y="683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8484834" y="2900001"/>
              <a:ext cx="310976" cy="155536"/>
            </a:xfrm>
            <a:custGeom>
              <a:avLst/>
              <a:gdLst/>
              <a:ahLst/>
              <a:cxnLst/>
              <a:rect l="l" t="t" r="r" b="b"/>
              <a:pathLst>
                <a:path w="8168" h="4085" extrusionOk="0">
                  <a:moveTo>
                    <a:pt x="1" y="0"/>
                  </a:moveTo>
                  <a:lnTo>
                    <a:pt x="1" y="4085"/>
                  </a:lnTo>
                  <a:lnTo>
                    <a:pt x="8167" y="4085"/>
                  </a:lnTo>
                  <a:lnTo>
                    <a:pt x="8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8586298" y="2954067"/>
              <a:ext cx="104776" cy="50678"/>
            </a:xfrm>
            <a:custGeom>
              <a:avLst/>
              <a:gdLst/>
              <a:ahLst/>
              <a:cxnLst/>
              <a:rect l="l" t="t" r="r" b="b"/>
              <a:pathLst>
                <a:path w="2752" h="1331" extrusionOk="0">
                  <a:moveTo>
                    <a:pt x="1" y="0"/>
                  </a:moveTo>
                  <a:lnTo>
                    <a:pt x="1" y="1331"/>
                  </a:lnTo>
                  <a:lnTo>
                    <a:pt x="2751" y="1331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rgbClr val="FA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55" name="Google Shape;155;p13"/>
          <p:cNvSpPr/>
          <p:nvPr/>
        </p:nvSpPr>
        <p:spPr>
          <a:xfrm>
            <a:off x="11205334" y="5198967"/>
            <a:ext cx="629973" cy="3290388"/>
          </a:xfrm>
          <a:custGeom>
            <a:avLst/>
            <a:gdLst/>
            <a:ahLst/>
            <a:cxnLst/>
            <a:rect l="l" t="t" r="r" b="b"/>
            <a:pathLst>
              <a:path w="8231" h="42991" extrusionOk="0">
                <a:moveTo>
                  <a:pt x="6546" y="5705"/>
                </a:moveTo>
                <a:lnTo>
                  <a:pt x="6546" y="9093"/>
                </a:lnTo>
                <a:lnTo>
                  <a:pt x="1704" y="9093"/>
                </a:lnTo>
                <a:lnTo>
                  <a:pt x="1704" y="5705"/>
                </a:lnTo>
                <a:close/>
                <a:moveTo>
                  <a:pt x="6565" y="10164"/>
                </a:moveTo>
                <a:lnTo>
                  <a:pt x="6565" y="13495"/>
                </a:lnTo>
                <a:lnTo>
                  <a:pt x="1723" y="13495"/>
                </a:lnTo>
                <a:lnTo>
                  <a:pt x="1723" y="10164"/>
                </a:lnTo>
                <a:close/>
                <a:moveTo>
                  <a:pt x="6565" y="14567"/>
                </a:moveTo>
                <a:lnTo>
                  <a:pt x="6565" y="17936"/>
                </a:lnTo>
                <a:lnTo>
                  <a:pt x="1723" y="17936"/>
                </a:lnTo>
                <a:lnTo>
                  <a:pt x="1723" y="14567"/>
                </a:lnTo>
                <a:close/>
                <a:moveTo>
                  <a:pt x="6565" y="19007"/>
                </a:moveTo>
                <a:lnTo>
                  <a:pt x="6565" y="22300"/>
                </a:lnTo>
                <a:lnTo>
                  <a:pt x="1723" y="22300"/>
                </a:lnTo>
                <a:lnTo>
                  <a:pt x="1723" y="19007"/>
                </a:lnTo>
                <a:close/>
                <a:moveTo>
                  <a:pt x="6565" y="23371"/>
                </a:moveTo>
                <a:lnTo>
                  <a:pt x="6565" y="26740"/>
                </a:lnTo>
                <a:lnTo>
                  <a:pt x="1723" y="26740"/>
                </a:lnTo>
                <a:lnTo>
                  <a:pt x="1723" y="23371"/>
                </a:lnTo>
                <a:close/>
                <a:moveTo>
                  <a:pt x="6565" y="27793"/>
                </a:moveTo>
                <a:lnTo>
                  <a:pt x="6565" y="31123"/>
                </a:lnTo>
                <a:lnTo>
                  <a:pt x="1723" y="31123"/>
                </a:lnTo>
                <a:lnTo>
                  <a:pt x="1723" y="27793"/>
                </a:lnTo>
                <a:close/>
                <a:moveTo>
                  <a:pt x="6546" y="32195"/>
                </a:moveTo>
                <a:lnTo>
                  <a:pt x="6546" y="35564"/>
                </a:lnTo>
                <a:lnTo>
                  <a:pt x="1704" y="35564"/>
                </a:lnTo>
                <a:lnTo>
                  <a:pt x="1704" y="32195"/>
                </a:lnTo>
                <a:close/>
                <a:moveTo>
                  <a:pt x="6565" y="36655"/>
                </a:moveTo>
                <a:lnTo>
                  <a:pt x="6565" y="39966"/>
                </a:lnTo>
                <a:lnTo>
                  <a:pt x="1723" y="39966"/>
                </a:lnTo>
                <a:lnTo>
                  <a:pt x="1723" y="36655"/>
                </a:lnTo>
                <a:close/>
                <a:moveTo>
                  <a:pt x="0" y="1"/>
                </a:moveTo>
                <a:lnTo>
                  <a:pt x="0" y="42991"/>
                </a:lnTo>
                <a:lnTo>
                  <a:pt x="1704" y="42991"/>
                </a:lnTo>
                <a:lnTo>
                  <a:pt x="1704" y="41038"/>
                </a:lnTo>
                <a:lnTo>
                  <a:pt x="6546" y="41038"/>
                </a:lnTo>
                <a:lnTo>
                  <a:pt x="6546" y="42991"/>
                </a:lnTo>
                <a:lnTo>
                  <a:pt x="8231" y="42991"/>
                </a:lnTo>
                <a:lnTo>
                  <a:pt x="8231" y="1"/>
                </a:lnTo>
                <a:lnTo>
                  <a:pt x="6546" y="1"/>
                </a:lnTo>
                <a:lnTo>
                  <a:pt x="6546" y="4633"/>
                </a:lnTo>
                <a:lnTo>
                  <a:pt x="1704" y="4633"/>
                </a:lnTo>
                <a:lnTo>
                  <a:pt x="170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56" name="Google Shape;156;p13"/>
          <p:cNvGrpSpPr/>
          <p:nvPr/>
        </p:nvGrpSpPr>
        <p:grpSpPr>
          <a:xfrm>
            <a:off x="950968" y="4881034"/>
            <a:ext cx="448841" cy="457599"/>
            <a:chOff x="713225" y="3660775"/>
            <a:chExt cx="336631" cy="343199"/>
          </a:xfrm>
        </p:grpSpPr>
        <p:sp>
          <p:nvSpPr>
            <p:cNvPr id="157" name="Google Shape;157;p13"/>
            <p:cNvSpPr/>
            <p:nvPr/>
          </p:nvSpPr>
          <p:spPr>
            <a:xfrm>
              <a:off x="980341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713225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980341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713225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916230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780004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848083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849383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65" name="Google Shape;165;p13"/>
          <p:cNvSpPr txBox="1">
            <a:spLocks noGrp="1"/>
          </p:cNvSpPr>
          <p:nvPr>
            <p:ph type="title" idx="2"/>
          </p:nvPr>
        </p:nvSpPr>
        <p:spPr>
          <a:xfrm>
            <a:off x="3998633" y="4350100"/>
            <a:ext cx="4267200" cy="104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68018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1">
  <p:cSld name="title + three columns 1">
    <p:bg>
      <p:bgPr>
        <a:solidFill>
          <a:schemeClr val="accent4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"/>
          <p:cNvSpPr txBox="1">
            <a:spLocks noGrp="1"/>
          </p:cNvSpPr>
          <p:nvPr>
            <p:ph type="title"/>
          </p:nvPr>
        </p:nvSpPr>
        <p:spPr>
          <a:xfrm>
            <a:off x="938784" y="597408"/>
            <a:ext cx="10290000" cy="74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8" name="Google Shape;168;p14"/>
          <p:cNvSpPr txBox="1">
            <a:spLocks noGrp="1"/>
          </p:cNvSpPr>
          <p:nvPr>
            <p:ph type="subTitle" idx="1"/>
          </p:nvPr>
        </p:nvSpPr>
        <p:spPr>
          <a:xfrm>
            <a:off x="1219200" y="4820123"/>
            <a:ext cx="2438400" cy="6096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 ExtraBold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" name="Google Shape;169;p14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0" name="Google Shape;170;p14"/>
          <p:cNvSpPr txBox="1">
            <a:spLocks noGrp="1"/>
          </p:cNvSpPr>
          <p:nvPr>
            <p:ph type="subTitle" idx="2"/>
          </p:nvPr>
        </p:nvSpPr>
        <p:spPr>
          <a:xfrm>
            <a:off x="1219200" y="4126989"/>
            <a:ext cx="2438400" cy="492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1" name="Google Shape;171;p14"/>
          <p:cNvSpPr txBox="1">
            <a:spLocks noGrp="1"/>
          </p:cNvSpPr>
          <p:nvPr>
            <p:ph type="subTitle" idx="3"/>
          </p:nvPr>
        </p:nvSpPr>
        <p:spPr>
          <a:xfrm>
            <a:off x="8534400" y="4820123"/>
            <a:ext cx="2438400" cy="6096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 ExtraBold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2" name="Google Shape;172;p14"/>
          <p:cNvSpPr txBox="1">
            <a:spLocks noGrp="1"/>
          </p:cNvSpPr>
          <p:nvPr>
            <p:ph type="subTitle" idx="4"/>
          </p:nvPr>
        </p:nvSpPr>
        <p:spPr>
          <a:xfrm>
            <a:off x="8534400" y="4126989"/>
            <a:ext cx="2438400" cy="492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3" name="Google Shape;173;p14"/>
          <p:cNvSpPr txBox="1">
            <a:spLocks noGrp="1"/>
          </p:cNvSpPr>
          <p:nvPr>
            <p:ph type="subTitle" idx="5"/>
          </p:nvPr>
        </p:nvSpPr>
        <p:spPr>
          <a:xfrm>
            <a:off x="4915317" y="2412205"/>
            <a:ext cx="2438400" cy="6096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 ExtraBold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4" name="Google Shape;174;p14"/>
          <p:cNvSpPr txBox="1">
            <a:spLocks noGrp="1"/>
          </p:cNvSpPr>
          <p:nvPr>
            <p:ph type="subTitle" idx="6"/>
          </p:nvPr>
        </p:nvSpPr>
        <p:spPr>
          <a:xfrm>
            <a:off x="4915317" y="1719072"/>
            <a:ext cx="2438400" cy="492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037547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 + four columns 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"/>
          <p:cNvSpPr txBox="1">
            <a:spLocks noGrp="1"/>
          </p:cNvSpPr>
          <p:nvPr>
            <p:ph type="title"/>
          </p:nvPr>
        </p:nvSpPr>
        <p:spPr>
          <a:xfrm>
            <a:off x="938784" y="597408"/>
            <a:ext cx="10290000" cy="71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7" name="Google Shape;177;p15"/>
          <p:cNvSpPr txBox="1">
            <a:spLocks noGrp="1"/>
          </p:cNvSpPr>
          <p:nvPr>
            <p:ph type="subTitle" idx="1"/>
          </p:nvPr>
        </p:nvSpPr>
        <p:spPr>
          <a:xfrm>
            <a:off x="999553" y="3842727"/>
            <a:ext cx="1828800" cy="36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8" name="Google Shape;178;p15"/>
          <p:cNvSpPr txBox="1">
            <a:spLocks noGrp="1"/>
          </p:cNvSpPr>
          <p:nvPr>
            <p:ph type="subTitle" idx="2"/>
          </p:nvPr>
        </p:nvSpPr>
        <p:spPr>
          <a:xfrm>
            <a:off x="999553" y="4432300"/>
            <a:ext cx="1828800" cy="115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9" name="Google Shape;179;p15"/>
          <p:cNvSpPr txBox="1">
            <a:spLocks noGrp="1"/>
          </p:cNvSpPr>
          <p:nvPr>
            <p:ph type="subTitle" idx="3"/>
          </p:nvPr>
        </p:nvSpPr>
        <p:spPr>
          <a:xfrm>
            <a:off x="3793553" y="3842727"/>
            <a:ext cx="1828800" cy="36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0" name="Google Shape;180;p15"/>
          <p:cNvSpPr txBox="1">
            <a:spLocks noGrp="1"/>
          </p:cNvSpPr>
          <p:nvPr>
            <p:ph type="subTitle" idx="4"/>
          </p:nvPr>
        </p:nvSpPr>
        <p:spPr>
          <a:xfrm>
            <a:off x="3793553" y="4437888"/>
            <a:ext cx="1828800" cy="115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1" name="Google Shape;181;p15"/>
          <p:cNvSpPr txBox="1">
            <a:spLocks noGrp="1"/>
          </p:cNvSpPr>
          <p:nvPr>
            <p:ph type="subTitle" idx="5"/>
          </p:nvPr>
        </p:nvSpPr>
        <p:spPr>
          <a:xfrm>
            <a:off x="6526553" y="3842727"/>
            <a:ext cx="1828800" cy="36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2" name="Google Shape;182;p15"/>
          <p:cNvSpPr txBox="1">
            <a:spLocks noGrp="1"/>
          </p:cNvSpPr>
          <p:nvPr>
            <p:ph type="subTitle" idx="6"/>
          </p:nvPr>
        </p:nvSpPr>
        <p:spPr>
          <a:xfrm>
            <a:off x="6526553" y="4437888"/>
            <a:ext cx="1828800" cy="115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3" name="Google Shape;183;p15"/>
          <p:cNvSpPr txBox="1">
            <a:spLocks noGrp="1"/>
          </p:cNvSpPr>
          <p:nvPr>
            <p:ph type="subTitle" idx="7"/>
          </p:nvPr>
        </p:nvSpPr>
        <p:spPr>
          <a:xfrm>
            <a:off x="9363647" y="3842727"/>
            <a:ext cx="1828800" cy="36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4" name="Google Shape;184;p15"/>
          <p:cNvSpPr txBox="1">
            <a:spLocks noGrp="1"/>
          </p:cNvSpPr>
          <p:nvPr>
            <p:ph type="subTitle" idx="8"/>
          </p:nvPr>
        </p:nvSpPr>
        <p:spPr>
          <a:xfrm>
            <a:off x="9363647" y="4437888"/>
            <a:ext cx="1828800" cy="115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425159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 + six columns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6"/>
          <p:cNvSpPr txBox="1">
            <a:spLocks noGrp="1"/>
          </p:cNvSpPr>
          <p:nvPr>
            <p:ph type="title"/>
          </p:nvPr>
        </p:nvSpPr>
        <p:spPr>
          <a:xfrm>
            <a:off x="950976" y="597408"/>
            <a:ext cx="10290000" cy="75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8" name="Google Shape;188;p16"/>
          <p:cNvSpPr txBox="1">
            <a:spLocks noGrp="1"/>
          </p:cNvSpPr>
          <p:nvPr>
            <p:ph type="subTitle" idx="1"/>
          </p:nvPr>
        </p:nvSpPr>
        <p:spPr>
          <a:xfrm>
            <a:off x="950967" y="3816096"/>
            <a:ext cx="2438400" cy="492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9" name="Google Shape;189;p16"/>
          <p:cNvSpPr txBox="1">
            <a:spLocks noGrp="1"/>
          </p:cNvSpPr>
          <p:nvPr>
            <p:ph type="subTitle" idx="2"/>
          </p:nvPr>
        </p:nvSpPr>
        <p:spPr>
          <a:xfrm>
            <a:off x="950967" y="4521729"/>
            <a:ext cx="2438400" cy="95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0" name="Google Shape;190;p16"/>
          <p:cNvSpPr/>
          <p:nvPr/>
        </p:nvSpPr>
        <p:spPr>
          <a:xfrm rot="-10629538" flipH="1">
            <a:off x="12690275" y="6112974"/>
            <a:ext cx="106901" cy="106941"/>
          </a:xfrm>
          <a:custGeom>
            <a:avLst/>
            <a:gdLst/>
            <a:ahLst/>
            <a:cxnLst/>
            <a:rect l="l" t="t" r="r" b="b"/>
            <a:pathLst>
              <a:path w="424" h="420" extrusionOk="0">
                <a:moveTo>
                  <a:pt x="1" y="0"/>
                </a:moveTo>
                <a:lnTo>
                  <a:pt x="1" y="420"/>
                </a:lnTo>
                <a:lnTo>
                  <a:pt x="424" y="420"/>
                </a:lnTo>
                <a:lnTo>
                  <a:pt x="42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16"/>
          <p:cNvSpPr txBox="1">
            <a:spLocks noGrp="1"/>
          </p:cNvSpPr>
          <p:nvPr>
            <p:ph type="subTitle" idx="3"/>
          </p:nvPr>
        </p:nvSpPr>
        <p:spPr>
          <a:xfrm>
            <a:off x="5726167" y="1719072"/>
            <a:ext cx="2438400" cy="492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subTitle" idx="4"/>
          </p:nvPr>
        </p:nvSpPr>
        <p:spPr>
          <a:xfrm>
            <a:off x="5726167" y="2424739"/>
            <a:ext cx="2438400" cy="95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subTitle" idx="5"/>
          </p:nvPr>
        </p:nvSpPr>
        <p:spPr>
          <a:xfrm>
            <a:off x="6843767" y="4521729"/>
            <a:ext cx="2438400" cy="95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4" name="Google Shape;194;p16"/>
          <p:cNvSpPr txBox="1">
            <a:spLocks noGrp="1"/>
          </p:cNvSpPr>
          <p:nvPr>
            <p:ph type="subTitle" idx="6"/>
          </p:nvPr>
        </p:nvSpPr>
        <p:spPr>
          <a:xfrm>
            <a:off x="8774167" y="1719239"/>
            <a:ext cx="2438400" cy="492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subTitle" idx="7"/>
          </p:nvPr>
        </p:nvSpPr>
        <p:spPr>
          <a:xfrm>
            <a:off x="8774167" y="2424739"/>
            <a:ext cx="2438400" cy="95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6" name="Google Shape;196;p16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16"/>
          <p:cNvSpPr txBox="1">
            <a:spLocks noGrp="1"/>
          </p:cNvSpPr>
          <p:nvPr>
            <p:ph type="subTitle" idx="8"/>
          </p:nvPr>
        </p:nvSpPr>
        <p:spPr>
          <a:xfrm>
            <a:off x="6843767" y="3816096"/>
            <a:ext cx="2438400" cy="492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8" name="Google Shape;198;p16"/>
          <p:cNvSpPr txBox="1">
            <a:spLocks noGrp="1"/>
          </p:cNvSpPr>
          <p:nvPr>
            <p:ph type="subTitle" idx="9"/>
          </p:nvPr>
        </p:nvSpPr>
        <p:spPr>
          <a:xfrm>
            <a:off x="3897367" y="3816096"/>
            <a:ext cx="2438400" cy="492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9" name="Google Shape;199;p16"/>
          <p:cNvSpPr txBox="1">
            <a:spLocks noGrp="1"/>
          </p:cNvSpPr>
          <p:nvPr>
            <p:ph type="subTitle" idx="13"/>
          </p:nvPr>
        </p:nvSpPr>
        <p:spPr>
          <a:xfrm>
            <a:off x="3897367" y="4521729"/>
            <a:ext cx="2438400" cy="95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0" name="Google Shape;200;p16"/>
          <p:cNvSpPr txBox="1">
            <a:spLocks noGrp="1"/>
          </p:cNvSpPr>
          <p:nvPr>
            <p:ph type="subTitle" idx="14"/>
          </p:nvPr>
        </p:nvSpPr>
        <p:spPr>
          <a:xfrm>
            <a:off x="2678167" y="1719239"/>
            <a:ext cx="2438400" cy="492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1" name="Google Shape;201;p16"/>
          <p:cNvSpPr txBox="1">
            <a:spLocks noGrp="1"/>
          </p:cNvSpPr>
          <p:nvPr>
            <p:ph type="subTitle" idx="15"/>
          </p:nvPr>
        </p:nvSpPr>
        <p:spPr>
          <a:xfrm>
            <a:off x="2678167" y="2424739"/>
            <a:ext cx="2438400" cy="95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917167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2">
  <p:cSld name="title + three columns 2">
    <p:bg>
      <p:bgPr>
        <a:solidFill>
          <a:schemeClr val="accent4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7"/>
          <p:cNvSpPr txBox="1">
            <a:spLocks noGrp="1"/>
          </p:cNvSpPr>
          <p:nvPr>
            <p:ph type="title"/>
          </p:nvPr>
        </p:nvSpPr>
        <p:spPr>
          <a:xfrm>
            <a:off x="950967" y="597408"/>
            <a:ext cx="10290000" cy="62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4" name="Google Shape;204;p17"/>
          <p:cNvSpPr txBox="1">
            <a:spLocks noGrp="1"/>
          </p:cNvSpPr>
          <p:nvPr>
            <p:ph type="subTitle" idx="1"/>
          </p:nvPr>
        </p:nvSpPr>
        <p:spPr>
          <a:xfrm>
            <a:off x="1828800" y="1853184"/>
            <a:ext cx="2438400" cy="60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5" name="Google Shape;205;p17"/>
          <p:cNvSpPr txBox="1">
            <a:spLocks noGrp="1"/>
          </p:cNvSpPr>
          <p:nvPr>
            <p:ph type="subTitle" idx="2"/>
          </p:nvPr>
        </p:nvSpPr>
        <p:spPr>
          <a:xfrm>
            <a:off x="1828800" y="4256300"/>
            <a:ext cx="2438400" cy="121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" name="Google Shape;206;p17"/>
          <p:cNvSpPr txBox="1">
            <a:spLocks noGrp="1"/>
          </p:cNvSpPr>
          <p:nvPr>
            <p:ph type="subTitle" idx="3"/>
          </p:nvPr>
        </p:nvSpPr>
        <p:spPr>
          <a:xfrm>
            <a:off x="4927600" y="1853184"/>
            <a:ext cx="2438400" cy="60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" name="Google Shape;207;p17"/>
          <p:cNvSpPr txBox="1">
            <a:spLocks noGrp="1"/>
          </p:cNvSpPr>
          <p:nvPr>
            <p:ph type="subTitle" idx="4"/>
          </p:nvPr>
        </p:nvSpPr>
        <p:spPr>
          <a:xfrm>
            <a:off x="4927600" y="4256300"/>
            <a:ext cx="2438400" cy="121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8" name="Google Shape;208;p17"/>
          <p:cNvSpPr txBox="1">
            <a:spLocks noGrp="1"/>
          </p:cNvSpPr>
          <p:nvPr>
            <p:ph type="subTitle" idx="5"/>
          </p:nvPr>
        </p:nvSpPr>
        <p:spPr>
          <a:xfrm>
            <a:off x="7924800" y="1853184"/>
            <a:ext cx="2438400" cy="60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9" name="Google Shape;209;p17"/>
          <p:cNvSpPr txBox="1">
            <a:spLocks noGrp="1"/>
          </p:cNvSpPr>
          <p:nvPr>
            <p:ph type="subTitle" idx="6"/>
          </p:nvPr>
        </p:nvSpPr>
        <p:spPr>
          <a:xfrm>
            <a:off x="7924800" y="4256300"/>
            <a:ext cx="2438400" cy="121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1" name="Google Shape;211;p17"/>
          <p:cNvSpPr/>
          <p:nvPr/>
        </p:nvSpPr>
        <p:spPr>
          <a:xfrm>
            <a:off x="11068800" y="5557567"/>
            <a:ext cx="2046619" cy="1790125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2" name="Google Shape;212;p17"/>
          <p:cNvSpPr/>
          <p:nvPr/>
        </p:nvSpPr>
        <p:spPr>
          <a:xfrm>
            <a:off x="-886516" y="5557567"/>
            <a:ext cx="2046619" cy="1790125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353591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 1">
  <p:cSld name="title + three columns  1">
    <p:bg>
      <p:bgPr>
        <a:solidFill>
          <a:schemeClr val="accent4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5" name="Google Shape;215;p18"/>
          <p:cNvSpPr txBox="1">
            <a:spLocks noGrp="1"/>
          </p:cNvSpPr>
          <p:nvPr>
            <p:ph type="title"/>
          </p:nvPr>
        </p:nvSpPr>
        <p:spPr>
          <a:xfrm>
            <a:off x="938784" y="597408"/>
            <a:ext cx="2978800" cy="40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6" name="Google Shape;216;p18"/>
          <p:cNvSpPr txBox="1">
            <a:spLocks noGrp="1"/>
          </p:cNvSpPr>
          <p:nvPr>
            <p:ph type="subTitle" idx="1"/>
          </p:nvPr>
        </p:nvSpPr>
        <p:spPr>
          <a:xfrm>
            <a:off x="5283200" y="1828800"/>
            <a:ext cx="5958000" cy="37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7" name="Google Shape;217;p18"/>
          <p:cNvSpPr txBox="1">
            <a:spLocks noGrp="1"/>
          </p:cNvSpPr>
          <p:nvPr>
            <p:ph type="subTitle" idx="2"/>
          </p:nvPr>
        </p:nvSpPr>
        <p:spPr>
          <a:xfrm>
            <a:off x="5283200" y="2271500"/>
            <a:ext cx="5958000" cy="70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8" name="Google Shape;218;p18"/>
          <p:cNvSpPr/>
          <p:nvPr/>
        </p:nvSpPr>
        <p:spPr>
          <a:xfrm rot="-10629538" flipH="1">
            <a:off x="10955870" y="-763431"/>
            <a:ext cx="106145" cy="106941"/>
          </a:xfrm>
          <a:custGeom>
            <a:avLst/>
            <a:gdLst/>
            <a:ahLst/>
            <a:cxnLst/>
            <a:rect l="l" t="t" r="r" b="b"/>
            <a:pathLst>
              <a:path w="421" h="420" extrusionOk="0">
                <a:moveTo>
                  <a:pt x="1" y="0"/>
                </a:moveTo>
                <a:lnTo>
                  <a:pt x="1" y="420"/>
                </a:lnTo>
                <a:lnTo>
                  <a:pt x="420" y="420"/>
                </a:lnTo>
                <a:lnTo>
                  <a:pt x="4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9" name="Google Shape;219;p18"/>
          <p:cNvSpPr txBox="1">
            <a:spLocks noGrp="1"/>
          </p:cNvSpPr>
          <p:nvPr>
            <p:ph type="subTitle" idx="3"/>
          </p:nvPr>
        </p:nvSpPr>
        <p:spPr>
          <a:xfrm>
            <a:off x="5283200" y="3121152"/>
            <a:ext cx="5958000" cy="37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0" name="Google Shape;220;p18"/>
          <p:cNvSpPr txBox="1">
            <a:spLocks noGrp="1"/>
          </p:cNvSpPr>
          <p:nvPr>
            <p:ph type="subTitle" idx="4"/>
          </p:nvPr>
        </p:nvSpPr>
        <p:spPr>
          <a:xfrm>
            <a:off x="5283200" y="3563852"/>
            <a:ext cx="5958000" cy="70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1" name="Google Shape;221;p18"/>
          <p:cNvSpPr txBox="1">
            <a:spLocks noGrp="1"/>
          </p:cNvSpPr>
          <p:nvPr>
            <p:ph type="subTitle" idx="5"/>
          </p:nvPr>
        </p:nvSpPr>
        <p:spPr>
          <a:xfrm>
            <a:off x="5283200" y="4368800"/>
            <a:ext cx="5958000" cy="37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24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2" name="Google Shape;222;p18"/>
          <p:cNvSpPr txBox="1">
            <a:spLocks noGrp="1"/>
          </p:cNvSpPr>
          <p:nvPr>
            <p:ph type="subTitle" idx="6"/>
          </p:nvPr>
        </p:nvSpPr>
        <p:spPr>
          <a:xfrm>
            <a:off x="5283200" y="4811500"/>
            <a:ext cx="5958000" cy="77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3" name="Google Shape;223;p18"/>
          <p:cNvSpPr/>
          <p:nvPr/>
        </p:nvSpPr>
        <p:spPr>
          <a:xfrm>
            <a:off x="11068800" y="5557567"/>
            <a:ext cx="2046619" cy="1790125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18"/>
          <p:cNvSpPr/>
          <p:nvPr/>
        </p:nvSpPr>
        <p:spPr>
          <a:xfrm>
            <a:off x="-886516" y="5557567"/>
            <a:ext cx="2046619" cy="1790125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7365759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ly title 1">
    <p:bg>
      <p:bgPr>
        <a:solidFill>
          <a:schemeClr val="accent4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9"/>
          <p:cNvSpPr txBox="1">
            <a:spLocks noGrp="1"/>
          </p:cNvSpPr>
          <p:nvPr>
            <p:ph type="title"/>
          </p:nvPr>
        </p:nvSpPr>
        <p:spPr>
          <a:xfrm>
            <a:off x="950967" y="597408"/>
            <a:ext cx="10290000" cy="62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7" name="Google Shape;227;p19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28" name="Google Shape;228;p19"/>
          <p:cNvGrpSpPr/>
          <p:nvPr/>
        </p:nvGrpSpPr>
        <p:grpSpPr>
          <a:xfrm>
            <a:off x="950968" y="4881034"/>
            <a:ext cx="448841" cy="457599"/>
            <a:chOff x="713225" y="3660775"/>
            <a:chExt cx="336631" cy="343199"/>
          </a:xfrm>
        </p:grpSpPr>
        <p:sp>
          <p:nvSpPr>
            <p:cNvPr id="229" name="Google Shape;229;p19"/>
            <p:cNvSpPr/>
            <p:nvPr/>
          </p:nvSpPr>
          <p:spPr>
            <a:xfrm>
              <a:off x="980341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713225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980341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713225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916230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780004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848083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849383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37" name="Google Shape;237;p19"/>
          <p:cNvGrpSpPr/>
          <p:nvPr/>
        </p:nvGrpSpPr>
        <p:grpSpPr>
          <a:xfrm>
            <a:off x="10792134" y="4881034"/>
            <a:ext cx="448841" cy="457599"/>
            <a:chOff x="8138150" y="3660775"/>
            <a:chExt cx="336631" cy="343199"/>
          </a:xfrm>
        </p:grpSpPr>
        <p:sp>
          <p:nvSpPr>
            <p:cNvPr id="238" name="Google Shape;238;p19"/>
            <p:cNvSpPr/>
            <p:nvPr/>
          </p:nvSpPr>
          <p:spPr>
            <a:xfrm>
              <a:off x="8405266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8138150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8405266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8138150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8341155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8204929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8273008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8274308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077010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3">
  <p:cSld name="only title 3">
    <p:bg>
      <p:bgPr>
        <a:solidFill>
          <a:schemeClr val="accent4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>
            <a:spLocks noGrp="1"/>
          </p:cNvSpPr>
          <p:nvPr>
            <p:ph type="title"/>
          </p:nvPr>
        </p:nvSpPr>
        <p:spPr>
          <a:xfrm>
            <a:off x="950967" y="597408"/>
            <a:ext cx="10290000" cy="6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8" name="Google Shape;248;p20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49" name="Google Shape;249;p20"/>
          <p:cNvGrpSpPr/>
          <p:nvPr/>
        </p:nvGrpSpPr>
        <p:grpSpPr>
          <a:xfrm>
            <a:off x="10792134" y="4881034"/>
            <a:ext cx="448841" cy="457599"/>
            <a:chOff x="8138150" y="3660775"/>
            <a:chExt cx="336631" cy="343199"/>
          </a:xfrm>
        </p:grpSpPr>
        <p:sp>
          <p:nvSpPr>
            <p:cNvPr id="250" name="Google Shape;250;p20"/>
            <p:cNvSpPr/>
            <p:nvPr/>
          </p:nvSpPr>
          <p:spPr>
            <a:xfrm>
              <a:off x="8405266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8138150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8405266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8138150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8341155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8204929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8273008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8274308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230416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4">
  <p:cSld name="only title 4">
    <p:bg>
      <p:bgPr>
        <a:solidFill>
          <a:schemeClr val="accent4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"/>
          <p:cNvSpPr txBox="1">
            <a:spLocks noGrp="1"/>
          </p:cNvSpPr>
          <p:nvPr>
            <p:ph type="title"/>
          </p:nvPr>
        </p:nvSpPr>
        <p:spPr>
          <a:xfrm>
            <a:off x="938784" y="597408"/>
            <a:ext cx="10290000" cy="6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0" name="Google Shape;260;p21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93978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11355360" y="7034672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DF96DD6C-E361-4DE7-B98A-039860339C1B}" type="slidenum">
              <a:rPr lang="en-ZA" smtClean="0"/>
              <a:t>‹#›</a:t>
            </a:fld>
            <a:endParaRPr lang="en-ZA"/>
          </a:p>
        </p:txBody>
      </p:sp>
      <p:sp>
        <p:nvSpPr>
          <p:cNvPr id="39" name="Google Shape;39;p3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3051667" y="461775"/>
            <a:ext cx="6096000" cy="853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/>
          </p:nvPr>
        </p:nvSpPr>
        <p:spPr>
          <a:xfrm>
            <a:off x="958467" y="1727967"/>
            <a:ext cx="10282400" cy="85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2442067" y="2939300"/>
            <a:ext cx="7315200" cy="8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42816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5">
  <p:cSld name="only title 5">
    <p:bg>
      <p:bgPr>
        <a:solidFill>
          <a:schemeClr val="accent4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6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3" name="Google Shape;263;p22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572174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6">
  <p:cSld name="only title 6">
    <p:bg>
      <p:bgPr>
        <a:solidFill>
          <a:schemeClr val="accent4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6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6" name="Google Shape;266;p23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7" name="Google Shape;267;p23"/>
          <p:cNvSpPr/>
          <p:nvPr/>
        </p:nvSpPr>
        <p:spPr>
          <a:xfrm flipH="1">
            <a:off x="10913783" y="5582734"/>
            <a:ext cx="2046619" cy="1790125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8" name="Google Shape;268;p23"/>
          <p:cNvSpPr/>
          <p:nvPr/>
        </p:nvSpPr>
        <p:spPr>
          <a:xfrm flipH="1">
            <a:off x="-1716249" y="5163801"/>
            <a:ext cx="3004503" cy="2628009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735090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7">
  <p:cSld name="only title 7">
    <p:bg>
      <p:bgPr>
        <a:solidFill>
          <a:schemeClr val="accent4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6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1" name="Google Shape;271;p24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544044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8">
  <p:cSld name="only title 8">
    <p:bg>
      <p:bgPr>
        <a:solidFill>
          <a:schemeClr val="accent4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5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6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4" name="Google Shape;274;p25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586167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4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6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7" name="Google Shape;277;p26"/>
          <p:cNvSpPr txBox="1">
            <a:spLocks noGrp="1"/>
          </p:cNvSpPr>
          <p:nvPr>
            <p:ph type="title"/>
          </p:nvPr>
        </p:nvSpPr>
        <p:spPr>
          <a:xfrm>
            <a:off x="1338429" y="1685267"/>
            <a:ext cx="4175600" cy="3656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title" idx="2" hasCustomPrompt="1"/>
          </p:nvPr>
        </p:nvSpPr>
        <p:spPr>
          <a:xfrm>
            <a:off x="1341429" y="561733"/>
            <a:ext cx="4169600" cy="111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79" name="Google Shape;279;p26"/>
          <p:cNvSpPr txBox="1">
            <a:spLocks noGrp="1"/>
          </p:cNvSpPr>
          <p:nvPr>
            <p:ph type="title" idx="3"/>
          </p:nvPr>
        </p:nvSpPr>
        <p:spPr>
          <a:xfrm>
            <a:off x="1338429" y="4432300"/>
            <a:ext cx="4175600" cy="3656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0" name="Google Shape;280;p26"/>
          <p:cNvSpPr txBox="1">
            <a:spLocks noGrp="1"/>
          </p:cNvSpPr>
          <p:nvPr>
            <p:ph type="title" idx="4" hasCustomPrompt="1"/>
          </p:nvPr>
        </p:nvSpPr>
        <p:spPr>
          <a:xfrm>
            <a:off x="1341429" y="3259333"/>
            <a:ext cx="4169600" cy="111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81" name="Google Shape;281;p26"/>
          <p:cNvSpPr txBox="1">
            <a:spLocks noGrp="1"/>
          </p:cNvSpPr>
          <p:nvPr>
            <p:ph type="title" idx="5"/>
          </p:nvPr>
        </p:nvSpPr>
        <p:spPr>
          <a:xfrm>
            <a:off x="6677971" y="1683392"/>
            <a:ext cx="4175600" cy="3656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2" name="Google Shape;282;p26"/>
          <p:cNvSpPr txBox="1">
            <a:spLocks noGrp="1"/>
          </p:cNvSpPr>
          <p:nvPr>
            <p:ph type="title" idx="6" hasCustomPrompt="1"/>
          </p:nvPr>
        </p:nvSpPr>
        <p:spPr>
          <a:xfrm>
            <a:off x="6680971" y="561733"/>
            <a:ext cx="4169600" cy="111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83" name="Google Shape;283;p26"/>
          <p:cNvSpPr txBox="1">
            <a:spLocks noGrp="1"/>
          </p:cNvSpPr>
          <p:nvPr>
            <p:ph type="title" idx="7"/>
          </p:nvPr>
        </p:nvSpPr>
        <p:spPr>
          <a:xfrm>
            <a:off x="6677971" y="4433824"/>
            <a:ext cx="4175600" cy="3656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4" name="Google Shape;284;p26"/>
          <p:cNvSpPr txBox="1">
            <a:spLocks noGrp="1"/>
          </p:cNvSpPr>
          <p:nvPr>
            <p:ph type="title" idx="8" hasCustomPrompt="1"/>
          </p:nvPr>
        </p:nvSpPr>
        <p:spPr>
          <a:xfrm>
            <a:off x="6680971" y="3259333"/>
            <a:ext cx="4169600" cy="111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85" name="Google Shape;285;p26"/>
          <p:cNvSpPr/>
          <p:nvPr/>
        </p:nvSpPr>
        <p:spPr>
          <a:xfrm>
            <a:off x="11068800" y="5557567"/>
            <a:ext cx="2046619" cy="1790125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6" name="Google Shape;286;p26"/>
          <p:cNvSpPr/>
          <p:nvPr/>
        </p:nvSpPr>
        <p:spPr>
          <a:xfrm>
            <a:off x="-886516" y="5557567"/>
            <a:ext cx="2046619" cy="1790125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7" name="Google Shape;287;p26"/>
          <p:cNvSpPr txBox="1">
            <a:spLocks noGrp="1"/>
          </p:cNvSpPr>
          <p:nvPr>
            <p:ph type="subTitle" idx="1"/>
          </p:nvPr>
        </p:nvSpPr>
        <p:spPr>
          <a:xfrm>
            <a:off x="1341429" y="2179200"/>
            <a:ext cx="4169600" cy="59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8" name="Google Shape;288;p26"/>
          <p:cNvSpPr txBox="1">
            <a:spLocks noGrp="1"/>
          </p:cNvSpPr>
          <p:nvPr>
            <p:ph type="subTitle" idx="9"/>
          </p:nvPr>
        </p:nvSpPr>
        <p:spPr>
          <a:xfrm>
            <a:off x="6680971" y="2175881"/>
            <a:ext cx="4169600" cy="58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9" name="Google Shape;289;p26"/>
          <p:cNvSpPr txBox="1">
            <a:spLocks noGrp="1"/>
          </p:cNvSpPr>
          <p:nvPr>
            <p:ph type="subTitle" idx="13"/>
          </p:nvPr>
        </p:nvSpPr>
        <p:spPr>
          <a:xfrm>
            <a:off x="1341429" y="4959367"/>
            <a:ext cx="4169600" cy="64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0" name="Google Shape;290;p26"/>
          <p:cNvSpPr txBox="1">
            <a:spLocks noGrp="1"/>
          </p:cNvSpPr>
          <p:nvPr>
            <p:ph type="subTitle" idx="14"/>
          </p:nvPr>
        </p:nvSpPr>
        <p:spPr>
          <a:xfrm>
            <a:off x="6680971" y="4958080"/>
            <a:ext cx="4169600" cy="58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072448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2">
  <p:cSld name="title + subtitle + text 2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7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3" name="Google Shape;293;p27"/>
          <p:cNvSpPr txBox="1">
            <a:spLocks noGrp="1"/>
          </p:cNvSpPr>
          <p:nvPr>
            <p:ph type="title"/>
          </p:nvPr>
        </p:nvSpPr>
        <p:spPr>
          <a:xfrm>
            <a:off x="938784" y="597408"/>
            <a:ext cx="10290000" cy="76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4" name="Google Shape;294;p27"/>
          <p:cNvSpPr txBox="1">
            <a:spLocks noGrp="1"/>
          </p:cNvSpPr>
          <p:nvPr>
            <p:ph type="subTitle" idx="1"/>
          </p:nvPr>
        </p:nvSpPr>
        <p:spPr>
          <a:xfrm>
            <a:off x="950967" y="1809933"/>
            <a:ext cx="4876800" cy="85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None/>
              <a:defRPr sz="2133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5" name="Google Shape;295;p27"/>
          <p:cNvSpPr txBox="1">
            <a:spLocks noGrp="1"/>
          </p:cNvSpPr>
          <p:nvPr>
            <p:ph type="subTitle" idx="2"/>
          </p:nvPr>
        </p:nvSpPr>
        <p:spPr>
          <a:xfrm>
            <a:off x="950976" y="2670048"/>
            <a:ext cx="4876800" cy="85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6" name="Google Shape;296;p27"/>
          <p:cNvSpPr txBox="1">
            <a:spLocks noGrp="1"/>
          </p:cNvSpPr>
          <p:nvPr>
            <p:ph type="subTitle" idx="3"/>
          </p:nvPr>
        </p:nvSpPr>
        <p:spPr>
          <a:xfrm>
            <a:off x="1722857" y="3694176"/>
            <a:ext cx="2438400" cy="60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usso One"/>
              <a:buNone/>
              <a:defRPr sz="2133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7" name="Google Shape;297;p27"/>
          <p:cNvSpPr txBox="1">
            <a:spLocks noGrp="1"/>
          </p:cNvSpPr>
          <p:nvPr>
            <p:ph type="subTitle" idx="4"/>
          </p:nvPr>
        </p:nvSpPr>
        <p:spPr>
          <a:xfrm>
            <a:off x="4876800" y="3694176"/>
            <a:ext cx="2438400" cy="60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usso One"/>
              <a:buNone/>
              <a:defRPr sz="2133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subTitle" idx="5"/>
          </p:nvPr>
        </p:nvSpPr>
        <p:spPr>
          <a:xfrm>
            <a:off x="8030743" y="3694176"/>
            <a:ext cx="2438400" cy="60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usso One"/>
              <a:buNone/>
              <a:defRPr sz="2133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9" name="Google Shape;299;p27"/>
          <p:cNvSpPr/>
          <p:nvPr/>
        </p:nvSpPr>
        <p:spPr>
          <a:xfrm>
            <a:off x="11241034" y="5163467"/>
            <a:ext cx="629973" cy="3290388"/>
          </a:xfrm>
          <a:custGeom>
            <a:avLst/>
            <a:gdLst/>
            <a:ahLst/>
            <a:cxnLst/>
            <a:rect l="l" t="t" r="r" b="b"/>
            <a:pathLst>
              <a:path w="8231" h="42991" extrusionOk="0">
                <a:moveTo>
                  <a:pt x="6546" y="5705"/>
                </a:moveTo>
                <a:lnTo>
                  <a:pt x="6546" y="9093"/>
                </a:lnTo>
                <a:lnTo>
                  <a:pt x="1704" y="9093"/>
                </a:lnTo>
                <a:lnTo>
                  <a:pt x="1704" y="5705"/>
                </a:lnTo>
                <a:close/>
                <a:moveTo>
                  <a:pt x="6565" y="10164"/>
                </a:moveTo>
                <a:lnTo>
                  <a:pt x="6565" y="13495"/>
                </a:lnTo>
                <a:lnTo>
                  <a:pt x="1723" y="13495"/>
                </a:lnTo>
                <a:lnTo>
                  <a:pt x="1723" y="10164"/>
                </a:lnTo>
                <a:close/>
                <a:moveTo>
                  <a:pt x="6565" y="14567"/>
                </a:moveTo>
                <a:lnTo>
                  <a:pt x="6565" y="17936"/>
                </a:lnTo>
                <a:lnTo>
                  <a:pt x="1723" y="17936"/>
                </a:lnTo>
                <a:lnTo>
                  <a:pt x="1723" y="14567"/>
                </a:lnTo>
                <a:close/>
                <a:moveTo>
                  <a:pt x="6565" y="19007"/>
                </a:moveTo>
                <a:lnTo>
                  <a:pt x="6565" y="22300"/>
                </a:lnTo>
                <a:lnTo>
                  <a:pt x="1723" y="22300"/>
                </a:lnTo>
                <a:lnTo>
                  <a:pt x="1723" y="19007"/>
                </a:lnTo>
                <a:close/>
                <a:moveTo>
                  <a:pt x="6565" y="23371"/>
                </a:moveTo>
                <a:lnTo>
                  <a:pt x="6565" y="26740"/>
                </a:lnTo>
                <a:lnTo>
                  <a:pt x="1723" y="26740"/>
                </a:lnTo>
                <a:lnTo>
                  <a:pt x="1723" y="23371"/>
                </a:lnTo>
                <a:close/>
                <a:moveTo>
                  <a:pt x="6565" y="27793"/>
                </a:moveTo>
                <a:lnTo>
                  <a:pt x="6565" y="31123"/>
                </a:lnTo>
                <a:lnTo>
                  <a:pt x="1723" y="31123"/>
                </a:lnTo>
                <a:lnTo>
                  <a:pt x="1723" y="27793"/>
                </a:lnTo>
                <a:close/>
                <a:moveTo>
                  <a:pt x="6546" y="32195"/>
                </a:moveTo>
                <a:lnTo>
                  <a:pt x="6546" y="35564"/>
                </a:lnTo>
                <a:lnTo>
                  <a:pt x="1704" y="35564"/>
                </a:lnTo>
                <a:lnTo>
                  <a:pt x="1704" y="32195"/>
                </a:lnTo>
                <a:close/>
                <a:moveTo>
                  <a:pt x="6565" y="36655"/>
                </a:moveTo>
                <a:lnTo>
                  <a:pt x="6565" y="39966"/>
                </a:lnTo>
                <a:lnTo>
                  <a:pt x="1723" y="39966"/>
                </a:lnTo>
                <a:lnTo>
                  <a:pt x="1723" y="36655"/>
                </a:lnTo>
                <a:close/>
                <a:moveTo>
                  <a:pt x="0" y="1"/>
                </a:moveTo>
                <a:lnTo>
                  <a:pt x="0" y="42991"/>
                </a:lnTo>
                <a:lnTo>
                  <a:pt x="1704" y="42991"/>
                </a:lnTo>
                <a:lnTo>
                  <a:pt x="1704" y="41038"/>
                </a:lnTo>
                <a:lnTo>
                  <a:pt x="6546" y="41038"/>
                </a:lnTo>
                <a:lnTo>
                  <a:pt x="6546" y="42991"/>
                </a:lnTo>
                <a:lnTo>
                  <a:pt x="8231" y="42991"/>
                </a:lnTo>
                <a:lnTo>
                  <a:pt x="8231" y="1"/>
                </a:lnTo>
                <a:lnTo>
                  <a:pt x="6546" y="1"/>
                </a:lnTo>
                <a:lnTo>
                  <a:pt x="6546" y="4633"/>
                </a:lnTo>
                <a:lnTo>
                  <a:pt x="1704" y="4633"/>
                </a:lnTo>
                <a:lnTo>
                  <a:pt x="170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0" name="Google Shape;300;p27"/>
          <p:cNvSpPr/>
          <p:nvPr/>
        </p:nvSpPr>
        <p:spPr>
          <a:xfrm>
            <a:off x="11271632" y="3653643"/>
            <a:ext cx="562857" cy="430424"/>
          </a:xfrm>
          <a:custGeom>
            <a:avLst/>
            <a:gdLst/>
            <a:ahLst/>
            <a:cxnLst/>
            <a:rect l="l" t="t" r="r" b="b"/>
            <a:pathLst>
              <a:path w="11131" h="8512" extrusionOk="0">
                <a:moveTo>
                  <a:pt x="1461" y="1"/>
                </a:moveTo>
                <a:lnTo>
                  <a:pt x="1461" y="2796"/>
                </a:lnTo>
                <a:lnTo>
                  <a:pt x="0" y="2796"/>
                </a:lnTo>
                <a:lnTo>
                  <a:pt x="0" y="5547"/>
                </a:lnTo>
                <a:lnTo>
                  <a:pt x="1461" y="5547"/>
                </a:lnTo>
                <a:lnTo>
                  <a:pt x="1461" y="6837"/>
                </a:lnTo>
                <a:lnTo>
                  <a:pt x="4081" y="6837"/>
                </a:lnTo>
                <a:lnTo>
                  <a:pt x="4081" y="8511"/>
                </a:lnTo>
                <a:lnTo>
                  <a:pt x="7307" y="8511"/>
                </a:lnTo>
                <a:lnTo>
                  <a:pt x="7307" y="6837"/>
                </a:lnTo>
                <a:lnTo>
                  <a:pt x="9714" y="6837"/>
                </a:lnTo>
                <a:lnTo>
                  <a:pt x="9714" y="5547"/>
                </a:lnTo>
                <a:lnTo>
                  <a:pt x="11130" y="5547"/>
                </a:lnTo>
                <a:lnTo>
                  <a:pt x="11130" y="2796"/>
                </a:lnTo>
                <a:lnTo>
                  <a:pt x="9714" y="2796"/>
                </a:lnTo>
                <a:lnTo>
                  <a:pt x="971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1" name="Google Shape;301;p27"/>
          <p:cNvSpPr/>
          <p:nvPr/>
        </p:nvSpPr>
        <p:spPr>
          <a:xfrm>
            <a:off x="11458529" y="3703756"/>
            <a:ext cx="67355" cy="71653"/>
          </a:xfrm>
          <a:custGeom>
            <a:avLst/>
            <a:gdLst/>
            <a:ahLst/>
            <a:cxnLst/>
            <a:rect l="l" t="t" r="r" b="b"/>
            <a:pathLst>
              <a:path w="1332" h="1417" extrusionOk="0">
                <a:moveTo>
                  <a:pt x="0" y="0"/>
                </a:moveTo>
                <a:lnTo>
                  <a:pt x="0" y="1417"/>
                </a:lnTo>
                <a:lnTo>
                  <a:pt x="1331" y="1417"/>
                </a:lnTo>
                <a:lnTo>
                  <a:pt x="133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2" name="Google Shape;302;p27"/>
          <p:cNvSpPr/>
          <p:nvPr/>
        </p:nvSpPr>
        <p:spPr>
          <a:xfrm>
            <a:off x="11597641" y="3703756"/>
            <a:ext cx="73928" cy="71653"/>
          </a:xfrm>
          <a:custGeom>
            <a:avLst/>
            <a:gdLst/>
            <a:ahLst/>
            <a:cxnLst/>
            <a:rect l="l" t="t" r="r" b="b"/>
            <a:pathLst>
              <a:path w="1462" h="1417" extrusionOk="0">
                <a:moveTo>
                  <a:pt x="0" y="0"/>
                </a:moveTo>
                <a:lnTo>
                  <a:pt x="0" y="1417"/>
                </a:lnTo>
                <a:lnTo>
                  <a:pt x="1461" y="1417"/>
                </a:lnTo>
                <a:lnTo>
                  <a:pt x="146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3" name="Google Shape;303;p27"/>
          <p:cNvSpPr/>
          <p:nvPr/>
        </p:nvSpPr>
        <p:spPr>
          <a:xfrm>
            <a:off x="11458530" y="3842868"/>
            <a:ext cx="206413" cy="139109"/>
          </a:xfrm>
          <a:custGeom>
            <a:avLst/>
            <a:gdLst/>
            <a:ahLst/>
            <a:cxnLst/>
            <a:rect l="l" t="t" r="r" b="b"/>
            <a:pathLst>
              <a:path w="4082" h="2751" extrusionOk="0">
                <a:moveTo>
                  <a:pt x="0" y="0"/>
                </a:moveTo>
                <a:lnTo>
                  <a:pt x="0" y="1417"/>
                </a:lnTo>
                <a:lnTo>
                  <a:pt x="516" y="1417"/>
                </a:lnTo>
                <a:lnTo>
                  <a:pt x="516" y="2018"/>
                </a:lnTo>
                <a:lnTo>
                  <a:pt x="1331" y="2018"/>
                </a:lnTo>
                <a:lnTo>
                  <a:pt x="1331" y="2751"/>
                </a:lnTo>
                <a:lnTo>
                  <a:pt x="2665" y="2751"/>
                </a:lnTo>
                <a:lnTo>
                  <a:pt x="2665" y="2018"/>
                </a:lnTo>
                <a:lnTo>
                  <a:pt x="3353" y="2018"/>
                </a:lnTo>
                <a:lnTo>
                  <a:pt x="3353" y="1417"/>
                </a:lnTo>
                <a:lnTo>
                  <a:pt x="4082" y="1417"/>
                </a:lnTo>
                <a:lnTo>
                  <a:pt x="40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4" name="Google Shape;304;p27"/>
          <p:cNvSpPr/>
          <p:nvPr/>
        </p:nvSpPr>
        <p:spPr>
          <a:xfrm>
            <a:off x="11284627" y="4138439"/>
            <a:ext cx="71704" cy="410703"/>
          </a:xfrm>
          <a:custGeom>
            <a:avLst/>
            <a:gdLst/>
            <a:ahLst/>
            <a:cxnLst/>
            <a:rect l="l" t="t" r="r" b="b"/>
            <a:pathLst>
              <a:path w="1418" h="8122" extrusionOk="0">
                <a:moveTo>
                  <a:pt x="1" y="0"/>
                </a:moveTo>
                <a:lnTo>
                  <a:pt x="1" y="8122"/>
                </a:lnTo>
                <a:lnTo>
                  <a:pt x="1418" y="8122"/>
                </a:lnTo>
                <a:lnTo>
                  <a:pt x="141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5" name="Google Shape;305;p27"/>
          <p:cNvSpPr/>
          <p:nvPr/>
        </p:nvSpPr>
        <p:spPr>
          <a:xfrm>
            <a:off x="11410692" y="4816555"/>
            <a:ext cx="60933" cy="332476"/>
          </a:xfrm>
          <a:custGeom>
            <a:avLst/>
            <a:gdLst/>
            <a:ahLst/>
            <a:cxnLst/>
            <a:rect l="l" t="t" r="r" b="b"/>
            <a:pathLst>
              <a:path w="1205" h="6575" extrusionOk="0">
                <a:moveTo>
                  <a:pt x="1" y="0"/>
                </a:moveTo>
                <a:lnTo>
                  <a:pt x="1" y="6575"/>
                </a:lnTo>
                <a:lnTo>
                  <a:pt x="1204" y="6575"/>
                </a:lnTo>
                <a:lnTo>
                  <a:pt x="12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6" name="Google Shape;306;p27"/>
          <p:cNvSpPr/>
          <p:nvPr/>
        </p:nvSpPr>
        <p:spPr>
          <a:xfrm>
            <a:off x="11654126" y="4755671"/>
            <a:ext cx="58657" cy="399983"/>
          </a:xfrm>
          <a:custGeom>
            <a:avLst/>
            <a:gdLst/>
            <a:ahLst/>
            <a:cxnLst/>
            <a:rect l="l" t="t" r="r" b="b"/>
            <a:pathLst>
              <a:path w="1160" h="7910" extrusionOk="0">
                <a:moveTo>
                  <a:pt x="1" y="1"/>
                </a:moveTo>
                <a:lnTo>
                  <a:pt x="1" y="7909"/>
                </a:lnTo>
                <a:lnTo>
                  <a:pt x="1159" y="7909"/>
                </a:lnTo>
                <a:lnTo>
                  <a:pt x="115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7" name="Google Shape;307;p27"/>
          <p:cNvSpPr/>
          <p:nvPr/>
        </p:nvSpPr>
        <p:spPr>
          <a:xfrm>
            <a:off x="11762796" y="4138439"/>
            <a:ext cx="71704" cy="410703"/>
          </a:xfrm>
          <a:custGeom>
            <a:avLst/>
            <a:gdLst/>
            <a:ahLst/>
            <a:cxnLst/>
            <a:rect l="l" t="t" r="r" b="b"/>
            <a:pathLst>
              <a:path w="1418" h="8122" extrusionOk="0">
                <a:moveTo>
                  <a:pt x="1" y="0"/>
                </a:moveTo>
                <a:lnTo>
                  <a:pt x="1" y="8122"/>
                </a:lnTo>
                <a:lnTo>
                  <a:pt x="1417" y="8122"/>
                </a:lnTo>
                <a:lnTo>
                  <a:pt x="141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8" name="Google Shape;308;p27"/>
          <p:cNvSpPr/>
          <p:nvPr/>
        </p:nvSpPr>
        <p:spPr>
          <a:xfrm>
            <a:off x="11345510" y="4544804"/>
            <a:ext cx="417327" cy="410905"/>
          </a:xfrm>
          <a:custGeom>
            <a:avLst/>
            <a:gdLst/>
            <a:ahLst/>
            <a:cxnLst/>
            <a:rect l="l" t="t" r="r" b="b"/>
            <a:pathLst>
              <a:path w="8253" h="8126" extrusionOk="0">
                <a:moveTo>
                  <a:pt x="0" y="0"/>
                </a:moveTo>
                <a:lnTo>
                  <a:pt x="0" y="1204"/>
                </a:lnTo>
                <a:lnTo>
                  <a:pt x="0" y="4171"/>
                </a:lnTo>
                <a:lnTo>
                  <a:pt x="0" y="8125"/>
                </a:lnTo>
                <a:lnTo>
                  <a:pt x="2751" y="8125"/>
                </a:lnTo>
                <a:lnTo>
                  <a:pt x="2751" y="4171"/>
                </a:lnTo>
                <a:lnTo>
                  <a:pt x="5502" y="4171"/>
                </a:lnTo>
                <a:lnTo>
                  <a:pt x="5502" y="8125"/>
                </a:lnTo>
                <a:lnTo>
                  <a:pt x="8253" y="8125"/>
                </a:lnTo>
                <a:lnTo>
                  <a:pt x="8253" y="4171"/>
                </a:lnTo>
                <a:lnTo>
                  <a:pt x="8253" y="1204"/>
                </a:lnTo>
                <a:lnTo>
                  <a:pt x="825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9" name="Google Shape;309;p27"/>
          <p:cNvSpPr/>
          <p:nvPr/>
        </p:nvSpPr>
        <p:spPr>
          <a:xfrm>
            <a:off x="11356281" y="5101202"/>
            <a:ext cx="139160" cy="65231"/>
          </a:xfrm>
          <a:custGeom>
            <a:avLst/>
            <a:gdLst/>
            <a:ahLst/>
            <a:cxnLst/>
            <a:rect l="l" t="t" r="r" b="b"/>
            <a:pathLst>
              <a:path w="2752" h="1290" extrusionOk="0">
                <a:moveTo>
                  <a:pt x="1" y="0"/>
                </a:moveTo>
                <a:lnTo>
                  <a:pt x="1" y="1290"/>
                </a:lnTo>
                <a:lnTo>
                  <a:pt x="2751" y="1290"/>
                </a:lnTo>
                <a:lnTo>
                  <a:pt x="275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0" name="Google Shape;310;p27"/>
          <p:cNvSpPr/>
          <p:nvPr/>
        </p:nvSpPr>
        <p:spPr>
          <a:xfrm>
            <a:off x="11291099" y="5101202"/>
            <a:ext cx="65231" cy="65231"/>
          </a:xfrm>
          <a:custGeom>
            <a:avLst/>
            <a:gdLst/>
            <a:ahLst/>
            <a:cxnLst/>
            <a:rect l="l" t="t" r="r" b="b"/>
            <a:pathLst>
              <a:path w="1290" h="1290" extrusionOk="0">
                <a:moveTo>
                  <a:pt x="0" y="0"/>
                </a:moveTo>
                <a:lnTo>
                  <a:pt x="0" y="1290"/>
                </a:lnTo>
                <a:lnTo>
                  <a:pt x="1290" y="1290"/>
                </a:lnTo>
                <a:lnTo>
                  <a:pt x="129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1" name="Google Shape;311;p27"/>
          <p:cNvSpPr/>
          <p:nvPr/>
        </p:nvSpPr>
        <p:spPr>
          <a:xfrm>
            <a:off x="11634506" y="5101202"/>
            <a:ext cx="139109" cy="65231"/>
          </a:xfrm>
          <a:custGeom>
            <a:avLst/>
            <a:gdLst/>
            <a:ahLst/>
            <a:cxnLst/>
            <a:rect l="l" t="t" r="r" b="b"/>
            <a:pathLst>
              <a:path w="2751" h="1290" extrusionOk="0">
                <a:moveTo>
                  <a:pt x="0" y="0"/>
                </a:moveTo>
                <a:lnTo>
                  <a:pt x="0" y="1290"/>
                </a:lnTo>
                <a:lnTo>
                  <a:pt x="2751" y="1290"/>
                </a:lnTo>
                <a:lnTo>
                  <a:pt x="275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2" name="Google Shape;312;p27"/>
          <p:cNvSpPr/>
          <p:nvPr/>
        </p:nvSpPr>
        <p:spPr>
          <a:xfrm>
            <a:off x="11773567" y="5101202"/>
            <a:ext cx="73979" cy="65231"/>
          </a:xfrm>
          <a:custGeom>
            <a:avLst/>
            <a:gdLst/>
            <a:ahLst/>
            <a:cxnLst/>
            <a:rect l="l" t="t" r="r" b="b"/>
            <a:pathLst>
              <a:path w="1463" h="1290" extrusionOk="0">
                <a:moveTo>
                  <a:pt x="1" y="0"/>
                </a:moveTo>
                <a:lnTo>
                  <a:pt x="1" y="1290"/>
                </a:lnTo>
                <a:lnTo>
                  <a:pt x="1462" y="1290"/>
                </a:lnTo>
                <a:lnTo>
                  <a:pt x="146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3" name="Google Shape;313;p27"/>
          <p:cNvSpPr/>
          <p:nvPr/>
        </p:nvSpPr>
        <p:spPr>
          <a:xfrm>
            <a:off x="11284627" y="4066633"/>
            <a:ext cx="549861" cy="489132"/>
          </a:xfrm>
          <a:custGeom>
            <a:avLst/>
            <a:gdLst/>
            <a:ahLst/>
            <a:cxnLst/>
            <a:rect l="l" t="t" r="r" b="b"/>
            <a:pathLst>
              <a:path w="10874" h="9673" extrusionOk="0">
                <a:moveTo>
                  <a:pt x="1" y="0"/>
                </a:moveTo>
                <a:lnTo>
                  <a:pt x="1" y="2366"/>
                </a:lnTo>
                <a:lnTo>
                  <a:pt x="1204" y="2366"/>
                </a:lnTo>
                <a:lnTo>
                  <a:pt x="1204" y="9673"/>
                </a:lnTo>
                <a:lnTo>
                  <a:pt x="9457" y="9673"/>
                </a:lnTo>
                <a:lnTo>
                  <a:pt x="9457" y="2366"/>
                </a:lnTo>
                <a:lnTo>
                  <a:pt x="10873" y="2366"/>
                </a:lnTo>
                <a:lnTo>
                  <a:pt x="108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4" name="Google Shape;314;p27"/>
          <p:cNvSpPr/>
          <p:nvPr/>
        </p:nvSpPr>
        <p:spPr>
          <a:xfrm>
            <a:off x="11264501" y="3523634"/>
            <a:ext cx="569988" cy="336623"/>
          </a:xfrm>
          <a:custGeom>
            <a:avLst/>
            <a:gdLst/>
            <a:ahLst/>
            <a:cxnLst/>
            <a:rect l="l" t="t" r="r" b="b"/>
            <a:pathLst>
              <a:path w="11272" h="6657" extrusionOk="0">
                <a:moveTo>
                  <a:pt x="0" y="0"/>
                </a:moveTo>
                <a:lnTo>
                  <a:pt x="0" y="2630"/>
                </a:lnTo>
                <a:lnTo>
                  <a:pt x="141" y="2630"/>
                </a:lnTo>
                <a:lnTo>
                  <a:pt x="141" y="6657"/>
                </a:lnTo>
                <a:lnTo>
                  <a:pt x="1602" y="6657"/>
                </a:lnTo>
                <a:lnTo>
                  <a:pt x="1602" y="2630"/>
                </a:lnTo>
                <a:lnTo>
                  <a:pt x="9855" y="2630"/>
                </a:lnTo>
                <a:lnTo>
                  <a:pt x="9855" y="6657"/>
                </a:lnTo>
                <a:lnTo>
                  <a:pt x="11271" y="6657"/>
                </a:lnTo>
                <a:lnTo>
                  <a:pt x="11271" y="1155"/>
                </a:lnTo>
                <a:lnTo>
                  <a:pt x="11130" y="1155"/>
                </a:lnTo>
                <a:lnTo>
                  <a:pt x="1113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5" name="Google Shape;315;p27"/>
          <p:cNvSpPr/>
          <p:nvPr/>
        </p:nvSpPr>
        <p:spPr>
          <a:xfrm>
            <a:off x="11345510" y="4507939"/>
            <a:ext cx="417327" cy="67304"/>
          </a:xfrm>
          <a:custGeom>
            <a:avLst/>
            <a:gdLst/>
            <a:ahLst/>
            <a:cxnLst/>
            <a:rect l="l" t="t" r="r" b="b"/>
            <a:pathLst>
              <a:path w="8253" h="1331" extrusionOk="0">
                <a:moveTo>
                  <a:pt x="0" y="0"/>
                </a:moveTo>
                <a:lnTo>
                  <a:pt x="0" y="1331"/>
                </a:lnTo>
                <a:lnTo>
                  <a:pt x="8253" y="1331"/>
                </a:lnTo>
                <a:lnTo>
                  <a:pt x="825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27"/>
          <p:cNvSpPr/>
          <p:nvPr/>
        </p:nvSpPr>
        <p:spPr>
          <a:xfrm>
            <a:off x="11519363" y="4507939"/>
            <a:ext cx="67355" cy="67304"/>
          </a:xfrm>
          <a:custGeom>
            <a:avLst/>
            <a:gdLst/>
            <a:ahLst/>
            <a:cxnLst/>
            <a:rect l="l" t="t" r="r" b="b"/>
            <a:pathLst>
              <a:path w="1332" h="1331" extrusionOk="0">
                <a:moveTo>
                  <a:pt x="1" y="0"/>
                </a:moveTo>
                <a:lnTo>
                  <a:pt x="1" y="1331"/>
                </a:lnTo>
                <a:lnTo>
                  <a:pt x="1332" y="1331"/>
                </a:lnTo>
                <a:lnTo>
                  <a:pt x="1332" y="0"/>
                </a:lnTo>
                <a:close/>
              </a:path>
            </a:pathLst>
          </a:custGeom>
          <a:solidFill>
            <a:srgbClr val="F5EFE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581876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 + text 1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8"/>
          <p:cNvSpPr/>
          <p:nvPr/>
        </p:nvSpPr>
        <p:spPr>
          <a:xfrm rot="10800000" flipH="1">
            <a:off x="10754246" y="6158051"/>
            <a:ext cx="106901" cy="106941"/>
          </a:xfrm>
          <a:custGeom>
            <a:avLst/>
            <a:gdLst/>
            <a:ahLst/>
            <a:cxnLst/>
            <a:rect l="l" t="t" r="r" b="b"/>
            <a:pathLst>
              <a:path w="424" h="420" extrusionOk="0">
                <a:moveTo>
                  <a:pt x="1" y="0"/>
                </a:moveTo>
                <a:lnTo>
                  <a:pt x="1" y="420"/>
                </a:lnTo>
                <a:lnTo>
                  <a:pt x="424" y="420"/>
                </a:lnTo>
                <a:lnTo>
                  <a:pt x="42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9" name="Google Shape;319;p28"/>
          <p:cNvSpPr txBox="1">
            <a:spLocks noGrp="1"/>
          </p:cNvSpPr>
          <p:nvPr>
            <p:ph type="title"/>
          </p:nvPr>
        </p:nvSpPr>
        <p:spPr>
          <a:xfrm>
            <a:off x="1828800" y="597408"/>
            <a:ext cx="8534400" cy="68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0" name="Google Shape;320;p28"/>
          <p:cNvSpPr txBox="1">
            <a:spLocks noGrp="1"/>
          </p:cNvSpPr>
          <p:nvPr>
            <p:ph type="subTitle" idx="1"/>
          </p:nvPr>
        </p:nvSpPr>
        <p:spPr>
          <a:xfrm>
            <a:off x="2374000" y="2540000"/>
            <a:ext cx="7444000" cy="212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1" name="Google Shape;321;p28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964754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bg>
      <p:bgPr>
        <a:solidFill>
          <a:schemeClr val="accent4"/>
        </a:solid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" name="Google Shape;323;p29"/>
          <p:cNvGrpSpPr/>
          <p:nvPr/>
        </p:nvGrpSpPr>
        <p:grpSpPr>
          <a:xfrm>
            <a:off x="950968" y="729934"/>
            <a:ext cx="448841" cy="457599"/>
            <a:chOff x="713225" y="3660775"/>
            <a:chExt cx="336631" cy="343199"/>
          </a:xfrm>
        </p:grpSpPr>
        <p:sp>
          <p:nvSpPr>
            <p:cNvPr id="324" name="Google Shape;324;p29"/>
            <p:cNvSpPr/>
            <p:nvPr/>
          </p:nvSpPr>
          <p:spPr>
            <a:xfrm>
              <a:off x="980341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713225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980341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713225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916230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780004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848083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849383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32" name="Google Shape;332;p29"/>
          <p:cNvGrpSpPr/>
          <p:nvPr/>
        </p:nvGrpSpPr>
        <p:grpSpPr>
          <a:xfrm>
            <a:off x="10792134" y="731521"/>
            <a:ext cx="448841" cy="457599"/>
            <a:chOff x="8138150" y="3660775"/>
            <a:chExt cx="336631" cy="343199"/>
          </a:xfrm>
        </p:grpSpPr>
        <p:sp>
          <p:nvSpPr>
            <p:cNvPr id="333" name="Google Shape;333;p29"/>
            <p:cNvSpPr/>
            <p:nvPr/>
          </p:nvSpPr>
          <p:spPr>
            <a:xfrm>
              <a:off x="8405266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8138150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8405266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8138150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8341155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8204929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29"/>
            <p:cNvSpPr/>
            <p:nvPr/>
          </p:nvSpPr>
          <p:spPr>
            <a:xfrm>
              <a:off x="8273008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8274308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1" name="Google Shape;341;p29"/>
          <p:cNvSpPr/>
          <p:nvPr/>
        </p:nvSpPr>
        <p:spPr>
          <a:xfrm rot="10800000" flipH="1">
            <a:off x="10754246" y="6158051"/>
            <a:ext cx="106901" cy="106941"/>
          </a:xfrm>
          <a:custGeom>
            <a:avLst/>
            <a:gdLst/>
            <a:ahLst/>
            <a:cxnLst/>
            <a:rect l="l" t="t" r="r" b="b"/>
            <a:pathLst>
              <a:path w="424" h="420" extrusionOk="0">
                <a:moveTo>
                  <a:pt x="1" y="0"/>
                </a:moveTo>
                <a:lnTo>
                  <a:pt x="1" y="420"/>
                </a:lnTo>
                <a:lnTo>
                  <a:pt x="424" y="420"/>
                </a:lnTo>
                <a:lnTo>
                  <a:pt x="42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2" name="Google Shape;342;p29"/>
          <p:cNvSpPr txBox="1">
            <a:spLocks noGrp="1"/>
          </p:cNvSpPr>
          <p:nvPr>
            <p:ph type="title"/>
          </p:nvPr>
        </p:nvSpPr>
        <p:spPr>
          <a:xfrm>
            <a:off x="905867" y="597408"/>
            <a:ext cx="10335200" cy="68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3" name="Google Shape;343;p29"/>
          <p:cNvSpPr txBox="1">
            <a:spLocks noGrp="1"/>
          </p:cNvSpPr>
          <p:nvPr>
            <p:ph type="subTitle" idx="1"/>
          </p:nvPr>
        </p:nvSpPr>
        <p:spPr>
          <a:xfrm>
            <a:off x="950967" y="1828800"/>
            <a:ext cx="10290000" cy="393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467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4" name="Google Shape;344;p29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393823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solidFill>
          <a:schemeClr val="accent4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0"/>
          <p:cNvSpPr txBox="1">
            <a:spLocks noGrp="1"/>
          </p:cNvSpPr>
          <p:nvPr>
            <p:ph type="title"/>
          </p:nvPr>
        </p:nvSpPr>
        <p:spPr>
          <a:xfrm>
            <a:off x="950967" y="597408"/>
            <a:ext cx="5025200" cy="69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7" name="Google Shape;347;p30"/>
          <p:cNvSpPr txBox="1">
            <a:spLocks noGrp="1"/>
          </p:cNvSpPr>
          <p:nvPr>
            <p:ph type="subTitle" idx="1"/>
          </p:nvPr>
        </p:nvSpPr>
        <p:spPr>
          <a:xfrm>
            <a:off x="950967" y="1809933"/>
            <a:ext cx="5025200" cy="147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8" name="Google Shape;348;p30"/>
          <p:cNvSpPr txBox="1"/>
          <p:nvPr/>
        </p:nvSpPr>
        <p:spPr>
          <a:xfrm>
            <a:off x="950967" y="5133067"/>
            <a:ext cx="6690400" cy="7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600" b="1">
                <a:solidFill>
                  <a:schemeClr val="l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600" b="1">
                <a:solidFill>
                  <a:schemeClr val="l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600" b="1">
                <a:solidFill>
                  <a:schemeClr val="l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600"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9" name="Google Shape;349;p30"/>
          <p:cNvSpPr txBox="1">
            <a:spLocks noGrp="1"/>
          </p:cNvSpPr>
          <p:nvPr>
            <p:ph type="subTitle" idx="2"/>
          </p:nvPr>
        </p:nvSpPr>
        <p:spPr>
          <a:xfrm>
            <a:off x="950967" y="3746500"/>
            <a:ext cx="5025200" cy="9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0" name="Google Shape;350;p30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1" name="Google Shape;351;p30"/>
          <p:cNvSpPr/>
          <p:nvPr/>
        </p:nvSpPr>
        <p:spPr>
          <a:xfrm>
            <a:off x="10611067" y="3547801"/>
            <a:ext cx="629973" cy="3290388"/>
          </a:xfrm>
          <a:custGeom>
            <a:avLst/>
            <a:gdLst/>
            <a:ahLst/>
            <a:cxnLst/>
            <a:rect l="l" t="t" r="r" b="b"/>
            <a:pathLst>
              <a:path w="8231" h="42991" extrusionOk="0">
                <a:moveTo>
                  <a:pt x="6546" y="5705"/>
                </a:moveTo>
                <a:lnTo>
                  <a:pt x="6546" y="9093"/>
                </a:lnTo>
                <a:lnTo>
                  <a:pt x="1704" y="9093"/>
                </a:lnTo>
                <a:lnTo>
                  <a:pt x="1704" y="5705"/>
                </a:lnTo>
                <a:close/>
                <a:moveTo>
                  <a:pt x="6565" y="10164"/>
                </a:moveTo>
                <a:lnTo>
                  <a:pt x="6565" y="13495"/>
                </a:lnTo>
                <a:lnTo>
                  <a:pt x="1723" y="13495"/>
                </a:lnTo>
                <a:lnTo>
                  <a:pt x="1723" y="10164"/>
                </a:lnTo>
                <a:close/>
                <a:moveTo>
                  <a:pt x="6565" y="14567"/>
                </a:moveTo>
                <a:lnTo>
                  <a:pt x="6565" y="17936"/>
                </a:lnTo>
                <a:lnTo>
                  <a:pt x="1723" y="17936"/>
                </a:lnTo>
                <a:lnTo>
                  <a:pt x="1723" y="14567"/>
                </a:lnTo>
                <a:close/>
                <a:moveTo>
                  <a:pt x="6565" y="19007"/>
                </a:moveTo>
                <a:lnTo>
                  <a:pt x="6565" y="22300"/>
                </a:lnTo>
                <a:lnTo>
                  <a:pt x="1723" y="22300"/>
                </a:lnTo>
                <a:lnTo>
                  <a:pt x="1723" y="19007"/>
                </a:lnTo>
                <a:close/>
                <a:moveTo>
                  <a:pt x="6565" y="23371"/>
                </a:moveTo>
                <a:lnTo>
                  <a:pt x="6565" y="26740"/>
                </a:lnTo>
                <a:lnTo>
                  <a:pt x="1723" y="26740"/>
                </a:lnTo>
                <a:lnTo>
                  <a:pt x="1723" y="23371"/>
                </a:lnTo>
                <a:close/>
                <a:moveTo>
                  <a:pt x="6565" y="27793"/>
                </a:moveTo>
                <a:lnTo>
                  <a:pt x="6565" y="31123"/>
                </a:lnTo>
                <a:lnTo>
                  <a:pt x="1723" y="31123"/>
                </a:lnTo>
                <a:lnTo>
                  <a:pt x="1723" y="27793"/>
                </a:lnTo>
                <a:close/>
                <a:moveTo>
                  <a:pt x="6546" y="32195"/>
                </a:moveTo>
                <a:lnTo>
                  <a:pt x="6546" y="35564"/>
                </a:lnTo>
                <a:lnTo>
                  <a:pt x="1704" y="35564"/>
                </a:lnTo>
                <a:lnTo>
                  <a:pt x="1704" y="32195"/>
                </a:lnTo>
                <a:close/>
                <a:moveTo>
                  <a:pt x="6565" y="36655"/>
                </a:moveTo>
                <a:lnTo>
                  <a:pt x="6565" y="39966"/>
                </a:lnTo>
                <a:lnTo>
                  <a:pt x="1723" y="39966"/>
                </a:lnTo>
                <a:lnTo>
                  <a:pt x="1723" y="36655"/>
                </a:lnTo>
                <a:close/>
                <a:moveTo>
                  <a:pt x="0" y="1"/>
                </a:moveTo>
                <a:lnTo>
                  <a:pt x="0" y="42991"/>
                </a:lnTo>
                <a:lnTo>
                  <a:pt x="1704" y="42991"/>
                </a:lnTo>
                <a:lnTo>
                  <a:pt x="1704" y="41038"/>
                </a:lnTo>
                <a:lnTo>
                  <a:pt x="6546" y="41038"/>
                </a:lnTo>
                <a:lnTo>
                  <a:pt x="6546" y="42991"/>
                </a:lnTo>
                <a:lnTo>
                  <a:pt x="8231" y="42991"/>
                </a:lnTo>
                <a:lnTo>
                  <a:pt x="8231" y="1"/>
                </a:lnTo>
                <a:lnTo>
                  <a:pt x="6546" y="1"/>
                </a:lnTo>
                <a:lnTo>
                  <a:pt x="6546" y="4633"/>
                </a:lnTo>
                <a:lnTo>
                  <a:pt x="1704" y="4633"/>
                </a:lnTo>
                <a:lnTo>
                  <a:pt x="170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2" name="Google Shape;352;p30"/>
          <p:cNvSpPr/>
          <p:nvPr/>
        </p:nvSpPr>
        <p:spPr>
          <a:xfrm>
            <a:off x="9187484" y="5402167"/>
            <a:ext cx="2046619" cy="1790125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3" name="Google Shape;353;p30"/>
          <p:cNvSpPr/>
          <p:nvPr/>
        </p:nvSpPr>
        <p:spPr>
          <a:xfrm>
            <a:off x="10611066" y="4818568"/>
            <a:ext cx="3004503" cy="2628009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54" name="Google Shape;354;p30"/>
          <p:cNvGrpSpPr/>
          <p:nvPr/>
        </p:nvGrpSpPr>
        <p:grpSpPr>
          <a:xfrm>
            <a:off x="10648239" y="1905000"/>
            <a:ext cx="555628" cy="1642800"/>
            <a:chOff x="7039479" y="1471750"/>
            <a:chExt cx="416721" cy="1232100"/>
          </a:xfrm>
        </p:grpSpPr>
        <p:sp>
          <p:nvSpPr>
            <p:cNvPr id="355" name="Google Shape;355;p30"/>
            <p:cNvSpPr/>
            <p:nvPr/>
          </p:nvSpPr>
          <p:spPr>
            <a:xfrm>
              <a:off x="7130632" y="2441828"/>
              <a:ext cx="45633" cy="248995"/>
            </a:xfrm>
            <a:custGeom>
              <a:avLst/>
              <a:gdLst/>
              <a:ahLst/>
              <a:cxnLst/>
              <a:rect l="l" t="t" r="r" b="b"/>
              <a:pathLst>
                <a:path w="1205" h="6575" extrusionOk="0">
                  <a:moveTo>
                    <a:pt x="1" y="1"/>
                  </a:moveTo>
                  <a:lnTo>
                    <a:pt x="1" y="6575"/>
                  </a:lnTo>
                  <a:lnTo>
                    <a:pt x="1204" y="6575"/>
                  </a:lnTo>
                  <a:lnTo>
                    <a:pt x="12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7311234" y="2396270"/>
              <a:ext cx="45633" cy="299514"/>
            </a:xfrm>
            <a:custGeom>
              <a:avLst/>
              <a:gdLst/>
              <a:ahLst/>
              <a:cxnLst/>
              <a:rect l="l" t="t" r="r" b="b"/>
              <a:pathLst>
                <a:path w="1205" h="7909" extrusionOk="0">
                  <a:moveTo>
                    <a:pt x="1" y="0"/>
                  </a:moveTo>
                  <a:lnTo>
                    <a:pt x="1" y="7909"/>
                  </a:lnTo>
                  <a:lnTo>
                    <a:pt x="1204" y="7909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7089884" y="1577483"/>
              <a:ext cx="307201" cy="258387"/>
            </a:xfrm>
            <a:custGeom>
              <a:avLst/>
              <a:gdLst/>
              <a:ahLst/>
              <a:cxnLst/>
              <a:rect l="l" t="t" r="r" b="b"/>
              <a:pathLst>
                <a:path w="8112" h="6823" extrusionOk="0">
                  <a:moveTo>
                    <a:pt x="0" y="0"/>
                  </a:moveTo>
                  <a:lnTo>
                    <a:pt x="0" y="6822"/>
                  </a:lnTo>
                  <a:lnTo>
                    <a:pt x="8112" y="6822"/>
                  </a:lnTo>
                  <a:lnTo>
                    <a:pt x="8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7171266" y="1611717"/>
              <a:ext cx="50556" cy="55366"/>
            </a:xfrm>
            <a:custGeom>
              <a:avLst/>
              <a:gdLst/>
              <a:ahLst/>
              <a:cxnLst/>
              <a:rect l="l" t="t" r="r" b="b"/>
              <a:pathLst>
                <a:path w="1335" h="1462" extrusionOk="0">
                  <a:moveTo>
                    <a:pt x="0" y="1"/>
                  </a:moveTo>
                  <a:lnTo>
                    <a:pt x="0" y="1462"/>
                  </a:lnTo>
                  <a:lnTo>
                    <a:pt x="1335" y="1462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7275447" y="1611717"/>
              <a:ext cx="55366" cy="55366"/>
            </a:xfrm>
            <a:custGeom>
              <a:avLst/>
              <a:gdLst/>
              <a:ahLst/>
              <a:cxnLst/>
              <a:rect l="l" t="t" r="r" b="b"/>
              <a:pathLst>
                <a:path w="1462" h="1462" extrusionOk="0">
                  <a:moveTo>
                    <a:pt x="0" y="1"/>
                  </a:moveTo>
                  <a:lnTo>
                    <a:pt x="0" y="1462"/>
                  </a:lnTo>
                  <a:lnTo>
                    <a:pt x="1461" y="1462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7039479" y="1471750"/>
              <a:ext cx="413465" cy="104180"/>
            </a:xfrm>
            <a:custGeom>
              <a:avLst/>
              <a:gdLst/>
              <a:ahLst/>
              <a:cxnLst/>
              <a:rect l="l" t="t" r="r" b="b"/>
              <a:pathLst>
                <a:path w="10918" h="2751" extrusionOk="0">
                  <a:moveTo>
                    <a:pt x="1" y="0"/>
                  </a:moveTo>
                  <a:lnTo>
                    <a:pt x="1" y="2751"/>
                  </a:lnTo>
                  <a:lnTo>
                    <a:pt x="10918" y="2751"/>
                  </a:lnTo>
                  <a:lnTo>
                    <a:pt x="10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7039479" y="1680073"/>
              <a:ext cx="104218" cy="104218"/>
            </a:xfrm>
            <a:custGeom>
              <a:avLst/>
              <a:gdLst/>
              <a:ahLst/>
              <a:cxnLst/>
              <a:rect l="l" t="t" r="r" b="b"/>
              <a:pathLst>
                <a:path w="2752" h="2752" extrusionOk="0">
                  <a:moveTo>
                    <a:pt x="1" y="1"/>
                  </a:moveTo>
                  <a:lnTo>
                    <a:pt x="1" y="2751"/>
                  </a:lnTo>
                  <a:lnTo>
                    <a:pt x="2751" y="2751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7348763" y="1680073"/>
              <a:ext cx="104180" cy="104218"/>
            </a:xfrm>
            <a:custGeom>
              <a:avLst/>
              <a:gdLst/>
              <a:ahLst/>
              <a:cxnLst/>
              <a:rect l="l" t="t" r="r" b="b"/>
              <a:pathLst>
                <a:path w="2751" h="2752" extrusionOk="0">
                  <a:moveTo>
                    <a:pt x="0" y="1"/>
                  </a:moveTo>
                  <a:lnTo>
                    <a:pt x="0" y="2751"/>
                  </a:lnTo>
                  <a:lnTo>
                    <a:pt x="2751" y="2751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7166457" y="1816821"/>
              <a:ext cx="122017" cy="81420"/>
            </a:xfrm>
            <a:custGeom>
              <a:avLst/>
              <a:gdLst/>
              <a:ahLst/>
              <a:cxnLst/>
              <a:rect l="l" t="t" r="r" b="b"/>
              <a:pathLst>
                <a:path w="3222" h="2150" extrusionOk="0">
                  <a:moveTo>
                    <a:pt x="0" y="0"/>
                  </a:moveTo>
                  <a:lnTo>
                    <a:pt x="0" y="2149"/>
                  </a:lnTo>
                  <a:lnTo>
                    <a:pt x="3222" y="2149"/>
                  </a:lnTo>
                  <a:lnTo>
                    <a:pt x="3222" y="0"/>
                  </a:lnTo>
                  <a:close/>
                </a:path>
              </a:pathLst>
            </a:custGeom>
            <a:solidFill>
              <a:srgbClr val="E5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7039479" y="1956789"/>
              <a:ext cx="50443" cy="307618"/>
            </a:xfrm>
            <a:custGeom>
              <a:avLst/>
              <a:gdLst/>
              <a:ahLst/>
              <a:cxnLst/>
              <a:rect l="l" t="t" r="r" b="b"/>
              <a:pathLst>
                <a:path w="1332" h="8123" extrusionOk="0">
                  <a:moveTo>
                    <a:pt x="1" y="0"/>
                  </a:moveTo>
                  <a:lnTo>
                    <a:pt x="1" y="8122"/>
                  </a:lnTo>
                  <a:lnTo>
                    <a:pt x="1331" y="8122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E5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7402387" y="1956789"/>
              <a:ext cx="53813" cy="307618"/>
            </a:xfrm>
            <a:custGeom>
              <a:avLst/>
              <a:gdLst/>
              <a:ahLst/>
              <a:cxnLst/>
              <a:rect l="l" t="t" r="r" b="b"/>
              <a:pathLst>
                <a:path w="1421" h="8123" extrusionOk="0">
                  <a:moveTo>
                    <a:pt x="1" y="0"/>
                  </a:moveTo>
                  <a:lnTo>
                    <a:pt x="1" y="8122"/>
                  </a:lnTo>
                  <a:lnTo>
                    <a:pt x="1421" y="8122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rgbClr val="E5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66" name="Google Shape;366;p30"/>
            <p:cNvGrpSpPr/>
            <p:nvPr/>
          </p:nvGrpSpPr>
          <p:grpSpPr>
            <a:xfrm>
              <a:off x="7039479" y="1883472"/>
              <a:ext cx="416721" cy="367907"/>
              <a:chOff x="7039479" y="1883472"/>
              <a:chExt cx="416721" cy="367907"/>
            </a:xfrm>
          </p:grpSpPr>
          <p:sp>
            <p:nvSpPr>
              <p:cNvPr id="367" name="Google Shape;367;p30"/>
              <p:cNvSpPr/>
              <p:nvPr/>
            </p:nvSpPr>
            <p:spPr>
              <a:xfrm>
                <a:off x="7039479" y="1903013"/>
                <a:ext cx="50443" cy="89600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2366" extrusionOk="0">
                    <a:moveTo>
                      <a:pt x="1" y="0"/>
                    </a:moveTo>
                    <a:lnTo>
                      <a:pt x="1" y="2366"/>
                    </a:lnTo>
                    <a:lnTo>
                      <a:pt x="1331" y="2366"/>
                    </a:lnTo>
                    <a:lnTo>
                      <a:pt x="13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" name="Google Shape;368;p30"/>
              <p:cNvSpPr/>
              <p:nvPr/>
            </p:nvSpPr>
            <p:spPr>
              <a:xfrm>
                <a:off x="7402387" y="1903013"/>
                <a:ext cx="53813" cy="89600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2366" extrusionOk="0">
                    <a:moveTo>
                      <a:pt x="1" y="0"/>
                    </a:moveTo>
                    <a:lnTo>
                      <a:pt x="1" y="2366"/>
                    </a:lnTo>
                    <a:lnTo>
                      <a:pt x="1421" y="2366"/>
                    </a:lnTo>
                    <a:lnTo>
                      <a:pt x="142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" name="Google Shape;369;p30"/>
              <p:cNvSpPr/>
              <p:nvPr/>
            </p:nvSpPr>
            <p:spPr>
              <a:xfrm>
                <a:off x="7089884" y="1883472"/>
                <a:ext cx="312541" cy="367907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9715" extrusionOk="0">
                    <a:moveTo>
                      <a:pt x="0" y="1"/>
                    </a:moveTo>
                    <a:lnTo>
                      <a:pt x="0" y="9714"/>
                    </a:lnTo>
                    <a:lnTo>
                      <a:pt x="8253" y="9714"/>
                    </a:lnTo>
                    <a:lnTo>
                      <a:pt x="82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70" name="Google Shape;370;p30"/>
            <p:cNvGrpSpPr/>
            <p:nvPr/>
          </p:nvGrpSpPr>
          <p:grpSpPr>
            <a:xfrm>
              <a:off x="7089884" y="2238314"/>
              <a:ext cx="312541" cy="371126"/>
              <a:chOff x="7089884" y="2238314"/>
              <a:chExt cx="312541" cy="371126"/>
            </a:xfrm>
          </p:grpSpPr>
          <p:sp>
            <p:nvSpPr>
              <p:cNvPr id="371" name="Google Shape;371;p30"/>
              <p:cNvSpPr/>
              <p:nvPr/>
            </p:nvSpPr>
            <p:spPr>
              <a:xfrm>
                <a:off x="7089884" y="2238314"/>
                <a:ext cx="312541" cy="157994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4172" extrusionOk="0">
                    <a:moveTo>
                      <a:pt x="0" y="0"/>
                    </a:moveTo>
                    <a:lnTo>
                      <a:pt x="0" y="4171"/>
                    </a:lnTo>
                    <a:lnTo>
                      <a:pt x="8253" y="4171"/>
                    </a:lnTo>
                    <a:lnTo>
                      <a:pt x="825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" name="Google Shape;372;p30"/>
              <p:cNvSpPr/>
              <p:nvPr/>
            </p:nvSpPr>
            <p:spPr>
              <a:xfrm>
                <a:off x="7089884" y="2296899"/>
                <a:ext cx="104218" cy="312541"/>
              </a:xfrm>
              <a:custGeom>
                <a:avLst/>
                <a:gdLst/>
                <a:ahLst/>
                <a:cxnLst/>
                <a:rect l="l" t="t" r="r" b="b"/>
                <a:pathLst>
                  <a:path w="2752" h="8253" extrusionOk="0">
                    <a:moveTo>
                      <a:pt x="0" y="1"/>
                    </a:moveTo>
                    <a:lnTo>
                      <a:pt x="0" y="8253"/>
                    </a:lnTo>
                    <a:lnTo>
                      <a:pt x="2751" y="8253"/>
                    </a:lnTo>
                    <a:lnTo>
                      <a:pt x="275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" name="Google Shape;373;p30"/>
              <p:cNvSpPr/>
              <p:nvPr/>
            </p:nvSpPr>
            <p:spPr>
              <a:xfrm>
                <a:off x="7298206" y="2296899"/>
                <a:ext cx="104218" cy="312541"/>
              </a:xfrm>
              <a:custGeom>
                <a:avLst/>
                <a:gdLst/>
                <a:ahLst/>
                <a:cxnLst/>
                <a:rect l="l" t="t" r="r" b="b"/>
                <a:pathLst>
                  <a:path w="2752" h="8253" extrusionOk="0">
                    <a:moveTo>
                      <a:pt x="1" y="1"/>
                    </a:moveTo>
                    <a:lnTo>
                      <a:pt x="1" y="8253"/>
                    </a:lnTo>
                    <a:lnTo>
                      <a:pt x="2752" y="8253"/>
                    </a:lnTo>
                    <a:lnTo>
                      <a:pt x="275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74" name="Google Shape;374;p30"/>
            <p:cNvSpPr/>
            <p:nvPr/>
          </p:nvSpPr>
          <p:spPr>
            <a:xfrm>
              <a:off x="7089884" y="2215517"/>
              <a:ext cx="312541" cy="48890"/>
            </a:xfrm>
            <a:custGeom>
              <a:avLst/>
              <a:gdLst/>
              <a:ahLst/>
              <a:cxnLst/>
              <a:rect l="l" t="t" r="r" b="b"/>
              <a:pathLst>
                <a:path w="8253" h="1291" extrusionOk="0">
                  <a:moveTo>
                    <a:pt x="0" y="1"/>
                  </a:moveTo>
                  <a:lnTo>
                    <a:pt x="0" y="1290"/>
                  </a:lnTo>
                  <a:lnTo>
                    <a:pt x="8253" y="1290"/>
                  </a:lnTo>
                  <a:lnTo>
                    <a:pt x="82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7221785" y="2215517"/>
              <a:ext cx="48852" cy="48890"/>
            </a:xfrm>
            <a:custGeom>
              <a:avLst/>
              <a:gdLst/>
              <a:ahLst/>
              <a:cxnLst/>
              <a:rect l="l" t="t" r="r" b="b"/>
              <a:pathLst>
                <a:path w="1290" h="1291" extrusionOk="0">
                  <a:moveTo>
                    <a:pt x="1" y="1"/>
                  </a:moveTo>
                  <a:lnTo>
                    <a:pt x="1" y="1290"/>
                  </a:lnTo>
                  <a:lnTo>
                    <a:pt x="1290" y="1290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76" name="Google Shape;376;p30"/>
            <p:cNvGrpSpPr/>
            <p:nvPr/>
          </p:nvGrpSpPr>
          <p:grpSpPr>
            <a:xfrm>
              <a:off x="7039479" y="2654998"/>
              <a:ext cx="154623" cy="48852"/>
              <a:chOff x="7039479" y="2654998"/>
              <a:chExt cx="154623" cy="48852"/>
            </a:xfrm>
          </p:grpSpPr>
          <p:sp>
            <p:nvSpPr>
              <p:cNvPr id="377" name="Google Shape;377;p30"/>
              <p:cNvSpPr/>
              <p:nvPr/>
            </p:nvSpPr>
            <p:spPr>
              <a:xfrm>
                <a:off x="7089884" y="2654998"/>
                <a:ext cx="104218" cy="48852"/>
              </a:xfrm>
              <a:custGeom>
                <a:avLst/>
                <a:gdLst/>
                <a:ahLst/>
                <a:cxnLst/>
                <a:rect l="l" t="t" r="r" b="b"/>
                <a:pathLst>
                  <a:path w="2752" h="1290" extrusionOk="0">
                    <a:moveTo>
                      <a:pt x="0" y="0"/>
                    </a:moveTo>
                    <a:lnTo>
                      <a:pt x="0" y="1290"/>
                    </a:lnTo>
                    <a:lnTo>
                      <a:pt x="2751" y="1290"/>
                    </a:lnTo>
                    <a:lnTo>
                      <a:pt x="27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" name="Google Shape;378;p30"/>
              <p:cNvSpPr/>
              <p:nvPr/>
            </p:nvSpPr>
            <p:spPr>
              <a:xfrm>
                <a:off x="7039479" y="2654998"/>
                <a:ext cx="50443" cy="48852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90" extrusionOk="0">
                    <a:moveTo>
                      <a:pt x="1" y="0"/>
                    </a:moveTo>
                    <a:lnTo>
                      <a:pt x="1" y="1290"/>
                    </a:lnTo>
                    <a:lnTo>
                      <a:pt x="1331" y="1290"/>
                    </a:lnTo>
                    <a:lnTo>
                      <a:pt x="13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79" name="Google Shape;379;p30"/>
            <p:cNvGrpSpPr/>
            <p:nvPr/>
          </p:nvGrpSpPr>
          <p:grpSpPr>
            <a:xfrm>
              <a:off x="7298206" y="2654998"/>
              <a:ext cx="157994" cy="48852"/>
              <a:chOff x="7298206" y="2654998"/>
              <a:chExt cx="157994" cy="48852"/>
            </a:xfrm>
          </p:grpSpPr>
          <p:sp>
            <p:nvSpPr>
              <p:cNvPr id="380" name="Google Shape;380;p30"/>
              <p:cNvSpPr/>
              <p:nvPr/>
            </p:nvSpPr>
            <p:spPr>
              <a:xfrm>
                <a:off x="7298206" y="2654998"/>
                <a:ext cx="104218" cy="48852"/>
              </a:xfrm>
              <a:custGeom>
                <a:avLst/>
                <a:gdLst/>
                <a:ahLst/>
                <a:cxnLst/>
                <a:rect l="l" t="t" r="r" b="b"/>
                <a:pathLst>
                  <a:path w="2752" h="1290" extrusionOk="0">
                    <a:moveTo>
                      <a:pt x="1" y="0"/>
                    </a:moveTo>
                    <a:lnTo>
                      <a:pt x="1" y="1290"/>
                    </a:lnTo>
                    <a:lnTo>
                      <a:pt x="2752" y="1290"/>
                    </a:lnTo>
                    <a:lnTo>
                      <a:pt x="27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" name="Google Shape;381;p30"/>
              <p:cNvSpPr/>
              <p:nvPr/>
            </p:nvSpPr>
            <p:spPr>
              <a:xfrm>
                <a:off x="7402387" y="2654998"/>
                <a:ext cx="53813" cy="48852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1290" extrusionOk="0">
                    <a:moveTo>
                      <a:pt x="1" y="0"/>
                    </a:moveTo>
                    <a:lnTo>
                      <a:pt x="1" y="1290"/>
                    </a:lnTo>
                    <a:lnTo>
                      <a:pt x="1421" y="1290"/>
                    </a:lnTo>
                    <a:lnTo>
                      <a:pt x="14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82" name="Google Shape;382;p30"/>
            <p:cNvSpPr/>
            <p:nvPr/>
          </p:nvSpPr>
          <p:spPr>
            <a:xfrm>
              <a:off x="7039479" y="1471750"/>
              <a:ext cx="55366" cy="258766"/>
            </a:xfrm>
            <a:custGeom>
              <a:avLst/>
              <a:gdLst/>
              <a:ahLst/>
              <a:cxnLst/>
              <a:rect l="l" t="t" r="r" b="b"/>
              <a:pathLst>
                <a:path w="1462" h="6833" extrusionOk="0">
                  <a:moveTo>
                    <a:pt x="1" y="0"/>
                  </a:moveTo>
                  <a:lnTo>
                    <a:pt x="1" y="6832"/>
                  </a:lnTo>
                  <a:lnTo>
                    <a:pt x="1462" y="6832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7397577" y="1471750"/>
              <a:ext cx="55366" cy="258766"/>
            </a:xfrm>
            <a:custGeom>
              <a:avLst/>
              <a:gdLst/>
              <a:ahLst/>
              <a:cxnLst/>
              <a:rect l="l" t="t" r="r" b="b"/>
              <a:pathLst>
                <a:path w="1462" h="6833" extrusionOk="0">
                  <a:moveTo>
                    <a:pt x="0" y="0"/>
                  </a:moveTo>
                  <a:lnTo>
                    <a:pt x="0" y="6832"/>
                  </a:lnTo>
                  <a:lnTo>
                    <a:pt x="1462" y="6832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7094845" y="1730478"/>
              <a:ext cx="307580" cy="153033"/>
            </a:xfrm>
            <a:custGeom>
              <a:avLst/>
              <a:gdLst/>
              <a:ahLst/>
              <a:cxnLst/>
              <a:rect l="l" t="t" r="r" b="b"/>
              <a:pathLst>
                <a:path w="8122" h="4041" extrusionOk="0">
                  <a:moveTo>
                    <a:pt x="0" y="0"/>
                  </a:moveTo>
                  <a:lnTo>
                    <a:pt x="0" y="4041"/>
                  </a:lnTo>
                  <a:lnTo>
                    <a:pt x="8122" y="4041"/>
                  </a:lnTo>
                  <a:lnTo>
                    <a:pt x="81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7194064" y="1784253"/>
              <a:ext cx="104180" cy="50443"/>
            </a:xfrm>
            <a:custGeom>
              <a:avLst/>
              <a:gdLst/>
              <a:ahLst/>
              <a:cxnLst/>
              <a:rect l="l" t="t" r="r" b="b"/>
              <a:pathLst>
                <a:path w="2751" h="1332" extrusionOk="0">
                  <a:moveTo>
                    <a:pt x="0" y="0"/>
                  </a:moveTo>
                  <a:lnTo>
                    <a:pt x="0" y="1331"/>
                  </a:lnTo>
                  <a:lnTo>
                    <a:pt x="2751" y="1331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86" name="Google Shape;386;p30"/>
          <p:cNvSpPr txBox="1">
            <a:spLocks noGrp="1"/>
          </p:cNvSpPr>
          <p:nvPr>
            <p:ph type="subTitle" idx="3"/>
          </p:nvPr>
        </p:nvSpPr>
        <p:spPr>
          <a:xfrm>
            <a:off x="950967" y="4864100"/>
            <a:ext cx="5198400" cy="30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467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20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20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20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20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20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20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20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20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585471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">
  <p:cSld name="title + subtitle + text">
    <p:bg>
      <p:bgPr>
        <a:solidFill>
          <a:schemeClr val="accent4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1"/>
          <p:cNvSpPr txBox="1">
            <a:spLocks noGrp="1"/>
          </p:cNvSpPr>
          <p:nvPr>
            <p:ph type="title"/>
          </p:nvPr>
        </p:nvSpPr>
        <p:spPr>
          <a:xfrm>
            <a:off x="6215733" y="597408"/>
            <a:ext cx="5025200" cy="7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9" name="Google Shape;389;p31"/>
          <p:cNvSpPr txBox="1">
            <a:spLocks noGrp="1"/>
          </p:cNvSpPr>
          <p:nvPr>
            <p:ph type="subTitle" idx="1"/>
          </p:nvPr>
        </p:nvSpPr>
        <p:spPr>
          <a:xfrm>
            <a:off x="7393433" y="1809933"/>
            <a:ext cx="3866000" cy="212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0" name="Google Shape;390;p31">
            <a:hlinkClick r:id="rId2"/>
          </p:cNvPr>
          <p:cNvSpPr txBox="1">
            <a:spLocks noGrp="1"/>
          </p:cNvSpPr>
          <p:nvPr>
            <p:ph type="subTitle" idx="2"/>
          </p:nvPr>
        </p:nvSpPr>
        <p:spPr>
          <a:xfrm>
            <a:off x="950976" y="1809933"/>
            <a:ext cx="5101600" cy="400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R="67732"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1" name="Google Shape;391;p31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33556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928400" y="597408"/>
            <a:ext cx="10335200" cy="68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sldNum" idx="12"/>
          </p:nvPr>
        </p:nvSpPr>
        <p:spPr>
          <a:xfrm>
            <a:off x="11355360" y="7034672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DF96DD6C-E361-4DE7-B98A-039860339C1B}" type="slidenum">
              <a:rPr lang="en-ZA" smtClean="0"/>
              <a:t>‹#›</a:t>
            </a:fld>
            <a:endParaRPr lang="en-ZA"/>
          </a:p>
        </p:txBody>
      </p:sp>
      <p:sp>
        <p:nvSpPr>
          <p:cNvPr id="46" name="Google Shape;46;p4"/>
          <p:cNvSpPr txBox="1">
            <a:spLocks noGrp="1"/>
          </p:cNvSpPr>
          <p:nvPr>
            <p:ph type="subTitle" idx="1"/>
          </p:nvPr>
        </p:nvSpPr>
        <p:spPr>
          <a:xfrm>
            <a:off x="3048000" y="2884315"/>
            <a:ext cx="6096000" cy="195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7" name="Google Shape;47;p4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8" name="Google Shape;48;p4"/>
          <p:cNvGrpSpPr/>
          <p:nvPr/>
        </p:nvGrpSpPr>
        <p:grpSpPr>
          <a:xfrm>
            <a:off x="950968" y="4881034"/>
            <a:ext cx="448841" cy="457599"/>
            <a:chOff x="713225" y="3660775"/>
            <a:chExt cx="336631" cy="343199"/>
          </a:xfrm>
        </p:grpSpPr>
        <p:sp>
          <p:nvSpPr>
            <p:cNvPr id="49" name="Google Shape;49;p4"/>
            <p:cNvSpPr/>
            <p:nvPr/>
          </p:nvSpPr>
          <p:spPr>
            <a:xfrm>
              <a:off x="980341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713225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980341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916230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780004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848083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849383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7" name="Google Shape;57;p4"/>
          <p:cNvGrpSpPr/>
          <p:nvPr/>
        </p:nvGrpSpPr>
        <p:grpSpPr>
          <a:xfrm>
            <a:off x="10792134" y="4881034"/>
            <a:ext cx="448841" cy="457599"/>
            <a:chOff x="8138150" y="3660775"/>
            <a:chExt cx="336631" cy="343199"/>
          </a:xfrm>
        </p:grpSpPr>
        <p:sp>
          <p:nvSpPr>
            <p:cNvPr id="58" name="Google Shape;58;p4"/>
            <p:cNvSpPr/>
            <p:nvPr/>
          </p:nvSpPr>
          <p:spPr>
            <a:xfrm>
              <a:off x="8405266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138150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405266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8138150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8341155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8204929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8273008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8274308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9917890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2">
  <p:cSld name="1_title + subtitle + text 2">
    <p:bg>
      <p:bgPr>
        <a:solidFill>
          <a:schemeClr val="accent4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2"/>
          <p:cNvSpPr/>
          <p:nvPr/>
        </p:nvSpPr>
        <p:spPr>
          <a:xfrm>
            <a:off x="10611067" y="3595801"/>
            <a:ext cx="629973" cy="3290388"/>
          </a:xfrm>
          <a:custGeom>
            <a:avLst/>
            <a:gdLst/>
            <a:ahLst/>
            <a:cxnLst/>
            <a:rect l="l" t="t" r="r" b="b"/>
            <a:pathLst>
              <a:path w="8231" h="42991" extrusionOk="0">
                <a:moveTo>
                  <a:pt x="6546" y="5705"/>
                </a:moveTo>
                <a:lnTo>
                  <a:pt x="6546" y="9093"/>
                </a:lnTo>
                <a:lnTo>
                  <a:pt x="1704" y="9093"/>
                </a:lnTo>
                <a:lnTo>
                  <a:pt x="1704" y="5705"/>
                </a:lnTo>
                <a:close/>
                <a:moveTo>
                  <a:pt x="6565" y="10164"/>
                </a:moveTo>
                <a:lnTo>
                  <a:pt x="6565" y="13495"/>
                </a:lnTo>
                <a:lnTo>
                  <a:pt x="1723" y="13495"/>
                </a:lnTo>
                <a:lnTo>
                  <a:pt x="1723" y="10164"/>
                </a:lnTo>
                <a:close/>
                <a:moveTo>
                  <a:pt x="6565" y="14567"/>
                </a:moveTo>
                <a:lnTo>
                  <a:pt x="6565" y="17936"/>
                </a:lnTo>
                <a:lnTo>
                  <a:pt x="1723" y="17936"/>
                </a:lnTo>
                <a:lnTo>
                  <a:pt x="1723" y="14567"/>
                </a:lnTo>
                <a:close/>
                <a:moveTo>
                  <a:pt x="6565" y="19007"/>
                </a:moveTo>
                <a:lnTo>
                  <a:pt x="6565" y="22300"/>
                </a:lnTo>
                <a:lnTo>
                  <a:pt x="1723" y="22300"/>
                </a:lnTo>
                <a:lnTo>
                  <a:pt x="1723" y="19007"/>
                </a:lnTo>
                <a:close/>
                <a:moveTo>
                  <a:pt x="6565" y="23371"/>
                </a:moveTo>
                <a:lnTo>
                  <a:pt x="6565" y="26740"/>
                </a:lnTo>
                <a:lnTo>
                  <a:pt x="1723" y="26740"/>
                </a:lnTo>
                <a:lnTo>
                  <a:pt x="1723" y="23371"/>
                </a:lnTo>
                <a:close/>
                <a:moveTo>
                  <a:pt x="6565" y="27793"/>
                </a:moveTo>
                <a:lnTo>
                  <a:pt x="6565" y="31123"/>
                </a:lnTo>
                <a:lnTo>
                  <a:pt x="1723" y="31123"/>
                </a:lnTo>
                <a:lnTo>
                  <a:pt x="1723" y="27793"/>
                </a:lnTo>
                <a:close/>
                <a:moveTo>
                  <a:pt x="6546" y="32195"/>
                </a:moveTo>
                <a:lnTo>
                  <a:pt x="6546" y="35564"/>
                </a:lnTo>
                <a:lnTo>
                  <a:pt x="1704" y="35564"/>
                </a:lnTo>
                <a:lnTo>
                  <a:pt x="1704" y="32195"/>
                </a:lnTo>
                <a:close/>
                <a:moveTo>
                  <a:pt x="6565" y="36655"/>
                </a:moveTo>
                <a:lnTo>
                  <a:pt x="6565" y="39966"/>
                </a:lnTo>
                <a:lnTo>
                  <a:pt x="1723" y="39966"/>
                </a:lnTo>
                <a:lnTo>
                  <a:pt x="1723" y="36655"/>
                </a:lnTo>
                <a:close/>
                <a:moveTo>
                  <a:pt x="0" y="1"/>
                </a:moveTo>
                <a:lnTo>
                  <a:pt x="0" y="42991"/>
                </a:lnTo>
                <a:lnTo>
                  <a:pt x="1704" y="42991"/>
                </a:lnTo>
                <a:lnTo>
                  <a:pt x="1704" y="41038"/>
                </a:lnTo>
                <a:lnTo>
                  <a:pt x="6546" y="41038"/>
                </a:lnTo>
                <a:lnTo>
                  <a:pt x="6546" y="42991"/>
                </a:lnTo>
                <a:lnTo>
                  <a:pt x="8231" y="42991"/>
                </a:lnTo>
                <a:lnTo>
                  <a:pt x="8231" y="1"/>
                </a:lnTo>
                <a:lnTo>
                  <a:pt x="6546" y="1"/>
                </a:lnTo>
                <a:lnTo>
                  <a:pt x="6546" y="4633"/>
                </a:lnTo>
                <a:lnTo>
                  <a:pt x="1704" y="4633"/>
                </a:lnTo>
                <a:lnTo>
                  <a:pt x="170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4" name="Google Shape;394;p32"/>
          <p:cNvSpPr/>
          <p:nvPr/>
        </p:nvSpPr>
        <p:spPr>
          <a:xfrm>
            <a:off x="9187484" y="5402167"/>
            <a:ext cx="2046619" cy="1790125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5" name="Google Shape;395;p32"/>
          <p:cNvSpPr/>
          <p:nvPr/>
        </p:nvSpPr>
        <p:spPr>
          <a:xfrm>
            <a:off x="10611066" y="4818568"/>
            <a:ext cx="3004503" cy="2628009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96" name="Google Shape;396;p32"/>
          <p:cNvGrpSpPr/>
          <p:nvPr/>
        </p:nvGrpSpPr>
        <p:grpSpPr>
          <a:xfrm>
            <a:off x="10468685" y="2257861"/>
            <a:ext cx="914713" cy="912299"/>
            <a:chOff x="3075875" y="1161581"/>
            <a:chExt cx="686035" cy="684224"/>
          </a:xfrm>
        </p:grpSpPr>
        <p:sp>
          <p:nvSpPr>
            <p:cNvPr id="397" name="Google Shape;397;p32"/>
            <p:cNvSpPr/>
            <p:nvPr/>
          </p:nvSpPr>
          <p:spPr>
            <a:xfrm>
              <a:off x="3075875" y="1447247"/>
              <a:ext cx="284815" cy="286669"/>
            </a:xfrm>
            <a:custGeom>
              <a:avLst/>
              <a:gdLst/>
              <a:ahLst/>
              <a:cxnLst/>
              <a:rect l="l" t="t" r="r" b="b"/>
              <a:pathLst>
                <a:path w="5992" h="6031" extrusionOk="0">
                  <a:moveTo>
                    <a:pt x="1130" y="1"/>
                  </a:moveTo>
                  <a:lnTo>
                    <a:pt x="1130" y="1149"/>
                  </a:lnTo>
                  <a:lnTo>
                    <a:pt x="1" y="1149"/>
                  </a:lnTo>
                  <a:lnTo>
                    <a:pt x="1" y="4767"/>
                  </a:lnTo>
                  <a:lnTo>
                    <a:pt x="1130" y="4767"/>
                  </a:lnTo>
                  <a:lnTo>
                    <a:pt x="1130" y="6030"/>
                  </a:lnTo>
                  <a:lnTo>
                    <a:pt x="4824" y="6030"/>
                  </a:lnTo>
                  <a:lnTo>
                    <a:pt x="4824" y="4767"/>
                  </a:lnTo>
                  <a:lnTo>
                    <a:pt x="5992" y="4767"/>
                  </a:lnTo>
                  <a:lnTo>
                    <a:pt x="5992" y="1149"/>
                  </a:lnTo>
                  <a:lnTo>
                    <a:pt x="4824" y="1149"/>
                  </a:lnTo>
                  <a:lnTo>
                    <a:pt x="48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3416154" y="1559184"/>
              <a:ext cx="285718" cy="286621"/>
            </a:xfrm>
            <a:custGeom>
              <a:avLst/>
              <a:gdLst/>
              <a:ahLst/>
              <a:cxnLst/>
              <a:rect l="l" t="t" r="r" b="b"/>
              <a:pathLst>
                <a:path w="6011" h="6030" extrusionOk="0">
                  <a:moveTo>
                    <a:pt x="1130" y="0"/>
                  </a:moveTo>
                  <a:lnTo>
                    <a:pt x="1130" y="1129"/>
                  </a:lnTo>
                  <a:lnTo>
                    <a:pt x="0" y="1129"/>
                  </a:lnTo>
                  <a:lnTo>
                    <a:pt x="0" y="4728"/>
                  </a:lnTo>
                  <a:lnTo>
                    <a:pt x="1130" y="4728"/>
                  </a:lnTo>
                  <a:lnTo>
                    <a:pt x="1130" y="6029"/>
                  </a:lnTo>
                  <a:lnTo>
                    <a:pt x="4843" y="6029"/>
                  </a:lnTo>
                  <a:lnTo>
                    <a:pt x="4843" y="4728"/>
                  </a:lnTo>
                  <a:lnTo>
                    <a:pt x="6011" y="4728"/>
                  </a:lnTo>
                  <a:lnTo>
                    <a:pt x="6011" y="1129"/>
                  </a:lnTo>
                  <a:lnTo>
                    <a:pt x="4843" y="1129"/>
                  </a:lnTo>
                  <a:lnTo>
                    <a:pt x="48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3190521" y="1161581"/>
              <a:ext cx="571388" cy="397657"/>
            </a:xfrm>
            <a:custGeom>
              <a:avLst/>
              <a:gdLst/>
              <a:ahLst/>
              <a:cxnLst/>
              <a:rect l="l" t="t" r="r" b="b"/>
              <a:pathLst>
                <a:path w="12021" h="8366" extrusionOk="0">
                  <a:moveTo>
                    <a:pt x="9533" y="1"/>
                  </a:moveTo>
                  <a:lnTo>
                    <a:pt x="9533" y="1149"/>
                  </a:lnTo>
                  <a:lnTo>
                    <a:pt x="8365" y="1149"/>
                  </a:lnTo>
                  <a:lnTo>
                    <a:pt x="8365" y="1187"/>
                  </a:lnTo>
                  <a:lnTo>
                    <a:pt x="8365" y="2336"/>
                  </a:lnTo>
                  <a:lnTo>
                    <a:pt x="2451" y="2336"/>
                  </a:lnTo>
                  <a:lnTo>
                    <a:pt x="2451" y="3542"/>
                  </a:lnTo>
                  <a:lnTo>
                    <a:pt x="1187" y="3542"/>
                  </a:lnTo>
                  <a:lnTo>
                    <a:pt x="1187" y="4748"/>
                  </a:lnTo>
                  <a:lnTo>
                    <a:pt x="1" y="4748"/>
                  </a:lnTo>
                  <a:lnTo>
                    <a:pt x="1" y="5992"/>
                  </a:lnTo>
                  <a:lnTo>
                    <a:pt x="1264" y="5992"/>
                  </a:lnTo>
                  <a:lnTo>
                    <a:pt x="1264" y="4786"/>
                  </a:lnTo>
                  <a:lnTo>
                    <a:pt x="2451" y="4786"/>
                  </a:lnTo>
                  <a:lnTo>
                    <a:pt x="2451" y="3580"/>
                  </a:lnTo>
                  <a:lnTo>
                    <a:pt x="8365" y="3580"/>
                  </a:lnTo>
                  <a:lnTo>
                    <a:pt x="8365" y="4786"/>
                  </a:lnTo>
                  <a:lnTo>
                    <a:pt x="7217" y="4786"/>
                  </a:lnTo>
                  <a:lnTo>
                    <a:pt x="7217" y="5896"/>
                  </a:lnTo>
                  <a:lnTo>
                    <a:pt x="7217" y="8365"/>
                  </a:lnTo>
                  <a:lnTo>
                    <a:pt x="8365" y="8365"/>
                  </a:lnTo>
                  <a:lnTo>
                    <a:pt x="8365" y="5896"/>
                  </a:lnTo>
                  <a:lnTo>
                    <a:pt x="9533" y="5896"/>
                  </a:lnTo>
                  <a:lnTo>
                    <a:pt x="9533" y="5724"/>
                  </a:lnTo>
                  <a:lnTo>
                    <a:pt x="9533" y="4786"/>
                  </a:lnTo>
                  <a:lnTo>
                    <a:pt x="9533" y="2431"/>
                  </a:lnTo>
                  <a:lnTo>
                    <a:pt x="12021" y="2431"/>
                  </a:lnTo>
                  <a:lnTo>
                    <a:pt x="12021" y="1187"/>
                  </a:lnTo>
                  <a:lnTo>
                    <a:pt x="120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0" name="Google Shape;400;p32"/>
          <p:cNvSpPr txBox="1">
            <a:spLocks noGrp="1"/>
          </p:cNvSpPr>
          <p:nvPr>
            <p:ph type="title"/>
          </p:nvPr>
        </p:nvSpPr>
        <p:spPr>
          <a:xfrm>
            <a:off x="950967" y="597408"/>
            <a:ext cx="10290000" cy="7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1" name="Google Shape;401;p32"/>
          <p:cNvSpPr txBox="1">
            <a:spLocks noGrp="1"/>
          </p:cNvSpPr>
          <p:nvPr>
            <p:ph type="subTitle" idx="1"/>
          </p:nvPr>
        </p:nvSpPr>
        <p:spPr>
          <a:xfrm>
            <a:off x="7393433" y="1809933"/>
            <a:ext cx="3866000" cy="352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02" name="Google Shape;402;p32">
            <a:hlinkClick r:id="rId2"/>
          </p:cNvPr>
          <p:cNvSpPr txBox="1">
            <a:spLocks noGrp="1"/>
          </p:cNvSpPr>
          <p:nvPr>
            <p:ph type="subTitle" idx="2"/>
          </p:nvPr>
        </p:nvSpPr>
        <p:spPr>
          <a:xfrm>
            <a:off x="994433" y="1809933"/>
            <a:ext cx="5101600" cy="352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R="67732"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03" name="Google Shape;403;p32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7904147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8">
  <p:cSld name="1_only title 8">
    <p:bg>
      <p:bgPr>
        <a:solidFill>
          <a:schemeClr val="accent4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3"/>
          <p:cNvSpPr txBox="1">
            <a:spLocks noGrp="1"/>
          </p:cNvSpPr>
          <p:nvPr>
            <p:ph type="title"/>
          </p:nvPr>
        </p:nvSpPr>
        <p:spPr>
          <a:xfrm>
            <a:off x="938784" y="597408"/>
            <a:ext cx="5145200" cy="34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6" name="Google Shape;406;p33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7" name="Google Shape;407;p33"/>
          <p:cNvSpPr txBox="1">
            <a:spLocks noGrp="1"/>
          </p:cNvSpPr>
          <p:nvPr>
            <p:ph type="subTitle" idx="1"/>
          </p:nvPr>
        </p:nvSpPr>
        <p:spPr>
          <a:xfrm>
            <a:off x="938800" y="3058100"/>
            <a:ext cx="3003600" cy="10604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 ExtraBold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638294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solidFill>
          <a:schemeClr val="accent4"/>
        </a:solidFill>
        <a:effectLst/>
      </p:bgPr>
    </p:bg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945331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percentages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5"/>
          <p:cNvSpPr txBox="1">
            <a:spLocks noGrp="1"/>
          </p:cNvSpPr>
          <p:nvPr>
            <p:ph type="title" hasCustomPrompt="1"/>
          </p:nvPr>
        </p:nvSpPr>
        <p:spPr>
          <a:xfrm>
            <a:off x="5910333" y="2368133"/>
            <a:ext cx="2194400" cy="878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11" name="Google Shape;411;p35"/>
          <p:cNvSpPr txBox="1">
            <a:spLocks noGrp="1"/>
          </p:cNvSpPr>
          <p:nvPr>
            <p:ph type="title" idx="2"/>
          </p:nvPr>
        </p:nvSpPr>
        <p:spPr>
          <a:xfrm>
            <a:off x="8420100" y="2368133"/>
            <a:ext cx="3227200" cy="878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67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2" name="Google Shape;412;p35"/>
          <p:cNvSpPr txBox="1">
            <a:spLocks noGrp="1"/>
          </p:cNvSpPr>
          <p:nvPr>
            <p:ph type="title" idx="3" hasCustomPrompt="1"/>
          </p:nvPr>
        </p:nvSpPr>
        <p:spPr>
          <a:xfrm>
            <a:off x="5910217" y="3450740"/>
            <a:ext cx="2194400" cy="878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13" name="Google Shape;413;p35"/>
          <p:cNvSpPr txBox="1">
            <a:spLocks noGrp="1"/>
          </p:cNvSpPr>
          <p:nvPr>
            <p:ph type="title" idx="4"/>
          </p:nvPr>
        </p:nvSpPr>
        <p:spPr>
          <a:xfrm>
            <a:off x="8420100" y="3450740"/>
            <a:ext cx="3174800" cy="878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67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4" name="Google Shape;414;p35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5" name="Google Shape;415;p35"/>
          <p:cNvSpPr txBox="1">
            <a:spLocks noGrp="1"/>
          </p:cNvSpPr>
          <p:nvPr>
            <p:ph type="title" idx="5"/>
          </p:nvPr>
        </p:nvSpPr>
        <p:spPr>
          <a:xfrm>
            <a:off x="938784" y="597408"/>
            <a:ext cx="10335200" cy="128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1295201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7850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"/>
          <p:cNvSpPr txBox="1">
            <a:spLocks noGrp="1"/>
          </p:cNvSpPr>
          <p:nvPr>
            <p:ph type="title"/>
          </p:nvPr>
        </p:nvSpPr>
        <p:spPr>
          <a:xfrm>
            <a:off x="7099951" y="4543167"/>
            <a:ext cx="3048000" cy="460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sldNum" idx="12"/>
          </p:nvPr>
        </p:nvSpPr>
        <p:spPr>
          <a:xfrm>
            <a:off x="11355360" y="7034672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DF96DD6C-E361-4DE7-B98A-039860339C1B}" type="slidenum">
              <a:rPr lang="en-ZA" smtClean="0"/>
              <a:t>‹#›</a:t>
            </a:fld>
            <a:endParaRPr lang="en-ZA"/>
          </a:p>
        </p:txBody>
      </p:sp>
      <p:sp>
        <p:nvSpPr>
          <p:cNvPr id="69" name="Google Shape;69;p5"/>
          <p:cNvSpPr txBox="1">
            <a:spLocks noGrp="1"/>
          </p:cNvSpPr>
          <p:nvPr>
            <p:ph type="subTitle" idx="1"/>
          </p:nvPr>
        </p:nvSpPr>
        <p:spPr>
          <a:xfrm>
            <a:off x="2044051" y="4543552"/>
            <a:ext cx="3048000" cy="4632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usso One"/>
              <a:buNone/>
              <a:defRPr sz="24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2"/>
          </p:nvPr>
        </p:nvSpPr>
        <p:spPr>
          <a:xfrm>
            <a:off x="2044051" y="3386900"/>
            <a:ext cx="3048000" cy="84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3"/>
          </p:nvPr>
        </p:nvSpPr>
        <p:spPr>
          <a:xfrm>
            <a:off x="7099951" y="3429000"/>
            <a:ext cx="3048000" cy="85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" name="Google Shape;72;p5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713717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accent4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6"/>
          <p:cNvSpPr txBox="1">
            <a:spLocks noGrp="1"/>
          </p:cNvSpPr>
          <p:nvPr>
            <p:ph type="title"/>
          </p:nvPr>
        </p:nvSpPr>
        <p:spPr>
          <a:xfrm>
            <a:off x="905867" y="597408"/>
            <a:ext cx="8225600" cy="68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6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36962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"/>
          <p:cNvSpPr txBox="1">
            <a:spLocks noGrp="1"/>
          </p:cNvSpPr>
          <p:nvPr>
            <p:ph type="title"/>
          </p:nvPr>
        </p:nvSpPr>
        <p:spPr>
          <a:xfrm>
            <a:off x="3048000" y="597404"/>
            <a:ext cx="6096000" cy="80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sldNum" idx="12"/>
          </p:nvPr>
        </p:nvSpPr>
        <p:spPr>
          <a:xfrm>
            <a:off x="11355360" y="7034672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DF96DD6C-E361-4DE7-B98A-039860339C1B}" type="slidenum">
              <a:rPr lang="en-ZA" smtClean="0"/>
              <a:t>‹#›</a:t>
            </a:fld>
            <a:endParaRPr lang="en-ZA"/>
          </a:p>
        </p:txBody>
      </p:sp>
      <p:sp>
        <p:nvSpPr>
          <p:cNvPr id="79" name="Google Shape;79;p7"/>
          <p:cNvSpPr txBox="1">
            <a:spLocks noGrp="1"/>
          </p:cNvSpPr>
          <p:nvPr>
            <p:ph type="subTitle" idx="1"/>
          </p:nvPr>
        </p:nvSpPr>
        <p:spPr>
          <a:xfrm>
            <a:off x="3048000" y="1823300"/>
            <a:ext cx="6096000" cy="120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Open Sans SemiBold"/>
              <a:buNone/>
              <a:defRPr sz="2133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0" name="Google Shape;80;p7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527780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accent4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>
            <a:off x="3048000" y="461775"/>
            <a:ext cx="6096000" cy="853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title" idx="2"/>
          </p:nvPr>
        </p:nvSpPr>
        <p:spPr>
          <a:xfrm>
            <a:off x="3048000" y="1727975"/>
            <a:ext cx="6096000" cy="85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subTitle" idx="1"/>
          </p:nvPr>
        </p:nvSpPr>
        <p:spPr>
          <a:xfrm>
            <a:off x="3048000" y="2939300"/>
            <a:ext cx="6096000" cy="8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73638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 txBox="1">
            <a:spLocks noGrp="1"/>
          </p:cNvSpPr>
          <p:nvPr>
            <p:ph type="sldNum" idx="12"/>
          </p:nvPr>
        </p:nvSpPr>
        <p:spPr>
          <a:xfrm>
            <a:off x="11355360" y="7034672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DF96DD6C-E361-4DE7-B98A-039860339C1B}" type="slidenum">
              <a:rPr lang="en-ZA" smtClean="0"/>
              <a:t>‹#›</a:t>
            </a:fld>
            <a:endParaRPr lang="en-ZA"/>
          </a:p>
        </p:txBody>
      </p:sp>
      <p:sp>
        <p:nvSpPr>
          <p:cNvPr id="92" name="Google Shape;92;p10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3" name="Google Shape;93;p10"/>
          <p:cNvSpPr txBox="1">
            <a:spLocks noGrp="1"/>
          </p:cNvSpPr>
          <p:nvPr>
            <p:ph type="title"/>
          </p:nvPr>
        </p:nvSpPr>
        <p:spPr>
          <a:xfrm>
            <a:off x="950976" y="560832"/>
            <a:ext cx="7461600" cy="80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74904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1"/>
          <p:cNvSpPr txBox="1">
            <a:spLocks noGrp="1"/>
          </p:cNvSpPr>
          <p:nvPr>
            <p:ph type="title" hasCustomPrompt="1"/>
          </p:nvPr>
        </p:nvSpPr>
        <p:spPr>
          <a:xfrm>
            <a:off x="960484" y="1706880"/>
            <a:ext cx="10271200" cy="115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96" name="Google Shape;96;p11"/>
          <p:cNvSpPr txBox="1">
            <a:spLocks noGrp="1"/>
          </p:cNvSpPr>
          <p:nvPr>
            <p:ph type="sldNum" idx="12"/>
          </p:nvPr>
        </p:nvSpPr>
        <p:spPr>
          <a:xfrm>
            <a:off x="11355360" y="7034672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DF96DD6C-E361-4DE7-B98A-039860339C1B}" type="slidenum">
              <a:rPr lang="en-ZA" smtClean="0"/>
              <a:t>‹#›</a:t>
            </a:fld>
            <a:endParaRPr lang="en-ZA"/>
          </a:p>
        </p:txBody>
      </p:sp>
      <p:sp>
        <p:nvSpPr>
          <p:cNvPr id="97" name="Google Shape;97;p11"/>
          <p:cNvSpPr txBox="1">
            <a:spLocks noGrp="1"/>
          </p:cNvSpPr>
          <p:nvPr>
            <p:ph type="title" idx="2"/>
          </p:nvPr>
        </p:nvSpPr>
        <p:spPr>
          <a:xfrm>
            <a:off x="960317" y="3012080"/>
            <a:ext cx="10271200" cy="62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 sz="1867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" name="Google Shape;98;p11"/>
          <p:cNvSpPr/>
          <p:nvPr/>
        </p:nvSpPr>
        <p:spPr>
          <a:xfrm>
            <a:off x="-28500" y="6132567"/>
            <a:ext cx="12310528" cy="4017315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11"/>
          <p:cNvSpPr/>
          <p:nvPr/>
        </p:nvSpPr>
        <p:spPr>
          <a:xfrm>
            <a:off x="11068800" y="5557567"/>
            <a:ext cx="2046619" cy="1790125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1"/>
          <p:cNvSpPr/>
          <p:nvPr/>
        </p:nvSpPr>
        <p:spPr>
          <a:xfrm>
            <a:off x="-886516" y="5557567"/>
            <a:ext cx="2046619" cy="1790125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1" name="Google Shape;101;p11"/>
          <p:cNvGrpSpPr/>
          <p:nvPr/>
        </p:nvGrpSpPr>
        <p:grpSpPr>
          <a:xfrm>
            <a:off x="950968" y="4881034"/>
            <a:ext cx="448841" cy="457599"/>
            <a:chOff x="713225" y="3660775"/>
            <a:chExt cx="336631" cy="343199"/>
          </a:xfrm>
        </p:grpSpPr>
        <p:sp>
          <p:nvSpPr>
            <p:cNvPr id="102" name="Google Shape;102;p11"/>
            <p:cNvSpPr/>
            <p:nvPr/>
          </p:nvSpPr>
          <p:spPr>
            <a:xfrm>
              <a:off x="980341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713225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980341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713225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11"/>
            <p:cNvSpPr/>
            <p:nvPr/>
          </p:nvSpPr>
          <p:spPr>
            <a:xfrm>
              <a:off x="916230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11"/>
            <p:cNvSpPr/>
            <p:nvPr/>
          </p:nvSpPr>
          <p:spPr>
            <a:xfrm>
              <a:off x="780004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11"/>
            <p:cNvSpPr/>
            <p:nvPr/>
          </p:nvSpPr>
          <p:spPr>
            <a:xfrm>
              <a:off x="848083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849383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0" name="Google Shape;110;p11"/>
          <p:cNvGrpSpPr/>
          <p:nvPr/>
        </p:nvGrpSpPr>
        <p:grpSpPr>
          <a:xfrm>
            <a:off x="10792134" y="4881034"/>
            <a:ext cx="448841" cy="457599"/>
            <a:chOff x="8138150" y="3660775"/>
            <a:chExt cx="336631" cy="343199"/>
          </a:xfrm>
        </p:grpSpPr>
        <p:sp>
          <p:nvSpPr>
            <p:cNvPr id="111" name="Google Shape;111;p11"/>
            <p:cNvSpPr/>
            <p:nvPr/>
          </p:nvSpPr>
          <p:spPr>
            <a:xfrm>
              <a:off x="8405266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11"/>
            <p:cNvSpPr/>
            <p:nvPr/>
          </p:nvSpPr>
          <p:spPr>
            <a:xfrm>
              <a:off x="8138150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8405266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8138150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8341155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8204929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8273008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8274308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11164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05867" y="617733"/>
            <a:ext cx="10335200" cy="11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892665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18" name="Google Shape;418;p3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643695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1.png"/><Relationship Id="rId7" Type="http://schemas.openxmlformats.org/officeDocument/2006/relationships/image" Target="../media/image1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22.png"/><Relationship Id="rId10" Type="http://schemas.openxmlformats.org/officeDocument/2006/relationships/image" Target="../media/image10.png"/><Relationship Id="rId4" Type="http://schemas.openxmlformats.org/officeDocument/2006/relationships/image" Target="../media/image20.png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mmaterialplane.com/apps/swdr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media" Target="../media/media4.wav"/><Relationship Id="rId13" Type="http://schemas.openxmlformats.org/officeDocument/2006/relationships/image" Target="../media/image32.emf"/><Relationship Id="rId18" Type="http://schemas.openxmlformats.org/officeDocument/2006/relationships/oleObject" Target="../embeddings/oleObject5.bin"/><Relationship Id="rId3" Type="http://schemas.openxmlformats.org/officeDocument/2006/relationships/audio" Target="../media/media1.mp3"/><Relationship Id="rId7" Type="http://schemas.openxmlformats.org/officeDocument/2006/relationships/audio" Target="../media/media3.wav"/><Relationship Id="rId12" Type="http://schemas.openxmlformats.org/officeDocument/2006/relationships/oleObject" Target="../embeddings/oleObject1.bin"/><Relationship Id="rId17" Type="http://schemas.openxmlformats.org/officeDocument/2006/relationships/oleObject" Target="../embeddings/oleObject4.bin"/><Relationship Id="rId2" Type="http://schemas.microsoft.com/office/2007/relationships/media" Target="../media/media1.mp3"/><Relationship Id="rId16" Type="http://schemas.openxmlformats.org/officeDocument/2006/relationships/oleObject" Target="../embeddings/oleObject3.bin"/><Relationship Id="rId1" Type="http://schemas.openxmlformats.org/officeDocument/2006/relationships/vmlDrawing" Target="../drawings/vmlDrawing1.vml"/><Relationship Id="rId6" Type="http://schemas.microsoft.com/office/2007/relationships/media" Target="../media/media3.wav"/><Relationship Id="rId11" Type="http://schemas.openxmlformats.org/officeDocument/2006/relationships/image" Target="../media/image34.png"/><Relationship Id="rId5" Type="http://schemas.openxmlformats.org/officeDocument/2006/relationships/audio" Target="../media/media2.wav"/><Relationship Id="rId15" Type="http://schemas.openxmlformats.org/officeDocument/2006/relationships/image" Target="../media/image33.emf"/><Relationship Id="rId10" Type="http://schemas.openxmlformats.org/officeDocument/2006/relationships/slideLayout" Target="../slideLayouts/slideLayout17.xml"/><Relationship Id="rId19" Type="http://schemas.openxmlformats.org/officeDocument/2006/relationships/oleObject" Target="../embeddings/oleObject6.bin"/><Relationship Id="rId4" Type="http://schemas.microsoft.com/office/2007/relationships/media" Target="../media/media2.wav"/><Relationship Id="rId9" Type="http://schemas.openxmlformats.org/officeDocument/2006/relationships/audio" Target="../media/media4.wav"/><Relationship Id="rId14" Type="http://schemas.openxmlformats.org/officeDocument/2006/relationships/oleObject" Target="../embeddings/oleObject2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razyseawolf.blogspot.com/2019/09/novidades-no-chrome-o-jogo-da-cobrinha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www.baagames.com/2014/09/nokia-snake-ending/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blog.fedoraproject.org/help-port-python-packages-to-python-3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.libhunt.com/pygame-latest-version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ickr.com/photos/cmsencounter/191643251/" TargetMode="External"/><Relationship Id="rId3" Type="http://schemas.openxmlformats.org/officeDocument/2006/relationships/image" Target="../media/image6.jpg"/><Relationship Id="rId7" Type="http://schemas.openxmlformats.org/officeDocument/2006/relationships/image" Target="../media/image8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allthetropes.org/wiki/Top_Cat" TargetMode="External"/><Relationship Id="rId5" Type="http://schemas.openxmlformats.org/officeDocument/2006/relationships/image" Target="../media/image7.jpg"/><Relationship Id="rId4" Type="http://schemas.openxmlformats.org/officeDocument/2006/relationships/hyperlink" Target="https://www.cinezapping.com/anche-speedy-gonzales-arrivera-in-3d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36E53-8F9C-49FF-BCFC-455764C5BB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4117" y="1206613"/>
            <a:ext cx="10317600" cy="1739200"/>
          </a:xfrm>
        </p:spPr>
        <p:txBody>
          <a:bodyPr/>
          <a:lstStyle/>
          <a:p>
            <a:r>
              <a:rPr lang="en-US" sz="72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DASH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DCA6E-85E4-446F-8A9A-98D408566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Adaptation</a:t>
            </a:r>
            <a:r>
              <a:rPr lang="en-US" dirty="0"/>
              <a:t> </a:t>
            </a:r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of SNAKE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C94964-66C0-4052-8460-7C9A505966F9}"/>
              </a:ext>
            </a:extLst>
          </p:cNvPr>
          <p:cNvSpPr txBox="1"/>
          <p:nvPr/>
        </p:nvSpPr>
        <p:spPr>
          <a:xfrm>
            <a:off x="5362112" y="4185878"/>
            <a:ext cx="1944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By Bradley Baker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73979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BB8B9-E62E-4219-854A-C2A272B91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GRAPHICS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06E07F-AC11-4B36-84EB-201EB0711249}"/>
              </a:ext>
            </a:extLst>
          </p:cNvPr>
          <p:cNvSpPr txBox="1"/>
          <p:nvPr/>
        </p:nvSpPr>
        <p:spPr>
          <a:xfrm>
            <a:off x="3169952" y="1250185"/>
            <a:ext cx="55662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 used 4 image editors to create/edit the graphics</a:t>
            </a:r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E0DBCF-95BA-43FE-872C-DFF11290B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798" y="2481101"/>
            <a:ext cx="1149165" cy="8526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EF4526-AC4E-40E8-898C-7851886908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484" y="2491700"/>
            <a:ext cx="1124107" cy="1047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54C4E23-44D6-48CB-A09A-BCDCF1B1DD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617" y="2430298"/>
            <a:ext cx="838317" cy="11050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4F608AA-3C09-4B75-8CB9-2278BE21EE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276" y="2430298"/>
            <a:ext cx="1114581" cy="102884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35CE97C-626D-49B7-8F7F-4B69ECEF6EAF}"/>
              </a:ext>
            </a:extLst>
          </p:cNvPr>
          <p:cNvSpPr txBox="1"/>
          <p:nvPr/>
        </p:nvSpPr>
        <p:spPr>
          <a:xfrm>
            <a:off x="2297276" y="2020450"/>
            <a:ext cx="2086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Paint</a:t>
            </a:r>
            <a:endParaRPr lang="en-ZA" sz="18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A5D0C3-6DA9-449D-A620-980A2A3B0CE0}"/>
              </a:ext>
            </a:extLst>
          </p:cNvPr>
          <p:cNvSpPr txBox="1"/>
          <p:nvPr/>
        </p:nvSpPr>
        <p:spPr>
          <a:xfrm>
            <a:off x="4101484" y="2051227"/>
            <a:ext cx="17222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CorelDRAW</a:t>
            </a:r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AA7123-6BC5-4E20-A027-00953AACCC91}"/>
              </a:ext>
            </a:extLst>
          </p:cNvPr>
          <p:cNvSpPr txBox="1"/>
          <p:nvPr/>
        </p:nvSpPr>
        <p:spPr>
          <a:xfrm>
            <a:off x="6232125" y="2031293"/>
            <a:ext cx="17222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Font Editor</a:t>
            </a:r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5C8074-7829-42EE-847A-BEAD1F5EEE25}"/>
              </a:ext>
            </a:extLst>
          </p:cNvPr>
          <p:cNvSpPr txBox="1"/>
          <p:nvPr/>
        </p:nvSpPr>
        <p:spPr>
          <a:xfrm>
            <a:off x="8186120" y="1992385"/>
            <a:ext cx="17222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Befunky</a:t>
            </a:r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1222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3E09A-9DD3-4C37-AF1A-6D7669AC6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000" y="346594"/>
            <a:ext cx="10290000" cy="622000"/>
          </a:xfrm>
        </p:spPr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GRAPHICS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89CB22C-FDD1-4BB4-9562-A22B02D33B02}"/>
              </a:ext>
            </a:extLst>
          </p:cNvPr>
          <p:cNvGrpSpPr/>
          <p:nvPr/>
        </p:nvGrpSpPr>
        <p:grpSpPr>
          <a:xfrm>
            <a:off x="392771" y="1596211"/>
            <a:ext cx="11415549" cy="3665577"/>
            <a:chOff x="325553" y="1595482"/>
            <a:chExt cx="11415549" cy="3665577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E354B7F-ED6A-4151-B80F-6D04D068B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76985" y="1595482"/>
              <a:ext cx="3664117" cy="3664117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220E604-63D8-48DA-A3F8-79555E8C8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6887" y="1595483"/>
              <a:ext cx="3665576" cy="3665576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026A3836-E6E9-4430-A141-BBDA3C08D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5553" y="1596941"/>
              <a:ext cx="3665576" cy="3664118"/>
            </a:xfrm>
            <a:prstGeom prst="rect">
              <a:avLst/>
            </a:prstGeom>
          </p:spPr>
        </p:pic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9698B061-81B8-4AD4-91BB-17AEE3E7A0A7}"/>
              </a:ext>
            </a:extLst>
          </p:cNvPr>
          <p:cNvSpPr txBox="1"/>
          <p:nvPr/>
        </p:nvSpPr>
        <p:spPr>
          <a:xfrm>
            <a:off x="1075138" y="5427741"/>
            <a:ext cx="4358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START MENU</a:t>
            </a:r>
            <a:endParaRPr lang="en-ZA" sz="24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6A0221-E65B-4228-B166-85E4EEC159A3}"/>
              </a:ext>
            </a:extLst>
          </p:cNvPr>
          <p:cNvSpPr txBox="1"/>
          <p:nvPr/>
        </p:nvSpPr>
        <p:spPr>
          <a:xfrm>
            <a:off x="5232400" y="5427741"/>
            <a:ext cx="3281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Rules Menu</a:t>
            </a:r>
            <a:endParaRPr lang="en-ZA" sz="24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6C1C528-7876-497A-84CC-30594213BC4C}"/>
              </a:ext>
            </a:extLst>
          </p:cNvPr>
          <p:cNvSpPr txBox="1"/>
          <p:nvPr/>
        </p:nvSpPr>
        <p:spPr>
          <a:xfrm>
            <a:off x="9252117" y="5297574"/>
            <a:ext cx="18934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Game over Menu</a:t>
            </a:r>
            <a:endParaRPr lang="en-ZA" sz="24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632232D-60AD-479B-9919-1AC7884D0EAE}"/>
              </a:ext>
            </a:extLst>
          </p:cNvPr>
          <p:cNvSpPr txBox="1">
            <a:spLocks/>
          </p:cNvSpPr>
          <p:nvPr/>
        </p:nvSpPr>
        <p:spPr>
          <a:xfrm>
            <a:off x="961893" y="823547"/>
            <a:ext cx="10290000" cy="6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sso One"/>
              <a:buNone/>
              <a:defRPr sz="40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MENUS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4014781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1466D2B9-2126-4E50-BA5D-B4A1EC35557D}"/>
              </a:ext>
            </a:extLst>
          </p:cNvPr>
          <p:cNvSpPr txBox="1"/>
          <p:nvPr/>
        </p:nvSpPr>
        <p:spPr>
          <a:xfrm>
            <a:off x="756920" y="435865"/>
            <a:ext cx="10678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 colour of some of the some backgrounds conflicts with the colour of the Cats, the Mouse or the Health/Poison</a:t>
            </a:r>
          </a:p>
          <a:p>
            <a:r>
              <a:rPr lang="en-ZA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Arcade look to the game</a:t>
            </a: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endParaRPr lang="en-ZA" sz="20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DDF83CD-8D5A-49D0-8A10-156913F3887D}"/>
              </a:ext>
            </a:extLst>
          </p:cNvPr>
          <p:cNvGrpSpPr/>
          <p:nvPr/>
        </p:nvGrpSpPr>
        <p:grpSpPr>
          <a:xfrm>
            <a:off x="6466193" y="3903985"/>
            <a:ext cx="3455243" cy="2567051"/>
            <a:chOff x="7793817" y="4117474"/>
            <a:chExt cx="3455243" cy="256705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667FD01-635C-4914-A913-142FB3658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6582" y="4117474"/>
              <a:ext cx="2292478" cy="256705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64F70D34-173D-4DC1-B022-CF759E56C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3817" y="5094158"/>
              <a:ext cx="917003" cy="917003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951FE48-405C-439E-B950-3F38A92280E5}"/>
              </a:ext>
            </a:extLst>
          </p:cNvPr>
          <p:cNvGrpSpPr/>
          <p:nvPr/>
        </p:nvGrpSpPr>
        <p:grpSpPr>
          <a:xfrm>
            <a:off x="5860433" y="1211453"/>
            <a:ext cx="3402766" cy="2567050"/>
            <a:chOff x="942940" y="4211688"/>
            <a:chExt cx="3402766" cy="256705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4A3A830-3173-462C-B368-0A6D65980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2940" y="4211688"/>
              <a:ext cx="2292476" cy="2567050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5A74F5DD-ACF9-420C-8026-9F3D996B4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5382" y="4790837"/>
              <a:ext cx="1220324" cy="1220324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7AE12AE-EDEB-4207-8E70-A1F52804506F}"/>
              </a:ext>
            </a:extLst>
          </p:cNvPr>
          <p:cNvGrpSpPr/>
          <p:nvPr/>
        </p:nvGrpSpPr>
        <p:grpSpPr>
          <a:xfrm>
            <a:off x="2845123" y="3902962"/>
            <a:ext cx="3528399" cy="2568074"/>
            <a:chOff x="2845123" y="3902962"/>
            <a:chExt cx="3528399" cy="25680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2F705DE-5D17-4FA5-A4A3-8E0855619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1046" y="3902962"/>
              <a:ext cx="2292476" cy="2568074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21DEE57-C6BA-41DE-8DE5-7AED2EC7B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5123" y="4207041"/>
              <a:ext cx="990161" cy="788593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C7F35D8-EFB8-44CA-84C8-5EAF8204B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8280" y="5101943"/>
              <a:ext cx="917004" cy="778269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155AE0-3D7D-423B-BED6-11B3A2A8753D}"/>
              </a:ext>
            </a:extLst>
          </p:cNvPr>
          <p:cNvGrpSpPr/>
          <p:nvPr/>
        </p:nvGrpSpPr>
        <p:grpSpPr>
          <a:xfrm>
            <a:off x="1622739" y="1484868"/>
            <a:ext cx="3146473" cy="2568072"/>
            <a:chOff x="1346930" y="1226394"/>
            <a:chExt cx="3146473" cy="25680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AE3DFB9-0D4C-4550-B083-135EB898D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30" y="1226394"/>
              <a:ext cx="2292478" cy="256807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3BD8458-AA66-44F7-837D-54CCBC7332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4404" y="1253602"/>
              <a:ext cx="834075" cy="70788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66FC646-E5D1-49D7-BBB6-456EAD059B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8222" y="2017778"/>
              <a:ext cx="825181" cy="8251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1824630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748FC-B4C0-4868-964C-CCBF8D489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DIFFICULTY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FD79B1-D3E4-499A-971F-2C6B121C3DE7}"/>
              </a:ext>
            </a:extLst>
          </p:cNvPr>
          <p:cNvSpPr txBox="1"/>
          <p:nvPr/>
        </p:nvSpPr>
        <p:spPr>
          <a:xfrm>
            <a:off x="950967" y="1452880"/>
            <a:ext cx="890423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Random values</a:t>
            </a: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Speed of the mouse and cats are random</a:t>
            </a: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Unknown type of power up or danger</a:t>
            </a:r>
          </a:p>
          <a:p>
            <a:endParaRPr lang="en-US" sz="20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Uncertain values</a:t>
            </a: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Lives</a:t>
            </a: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Position of the power ups or values</a:t>
            </a:r>
          </a:p>
          <a:p>
            <a:endParaRPr lang="en-US" sz="20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Graphics</a:t>
            </a: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Conflicting colours</a:t>
            </a:r>
            <a:endParaRPr lang="en-ZA" sz="20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F360B6-6DE6-4E8E-83D7-A0E31DE71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752080" y="1282533"/>
            <a:ext cx="3362960" cy="336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480028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3623528-9261-4CA2-8F82-B4AEB12C7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967" y="617733"/>
            <a:ext cx="10290000" cy="664800"/>
          </a:xfrm>
        </p:spPr>
        <p:txBody>
          <a:bodyPr/>
          <a:lstStyle/>
          <a:p>
            <a:pPr algn="ctr"/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CHALLENGES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C43454-2895-4BD8-A05F-23D0CF3432AC}"/>
              </a:ext>
            </a:extLst>
          </p:cNvPr>
          <p:cNvSpPr txBox="1"/>
          <p:nvPr/>
        </p:nvSpPr>
        <p:spPr>
          <a:xfrm>
            <a:off x="1450017" y="1282533"/>
            <a:ext cx="33436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First year programming</a:t>
            </a:r>
            <a:endParaRPr lang="en-ZA" sz="2000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9F990C-832A-47DC-A12E-2E61499E74CD}"/>
              </a:ext>
            </a:extLst>
          </p:cNvPr>
          <p:cNvSpPr txBox="1"/>
          <p:nvPr/>
        </p:nvSpPr>
        <p:spPr>
          <a:xfrm>
            <a:off x="7840039" y="1283151"/>
            <a:ext cx="3215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Creating the graphics</a:t>
            </a:r>
            <a:endParaRPr lang="en-ZA" sz="2000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2E73BE-0F02-441C-9928-24F526CCB492}"/>
              </a:ext>
            </a:extLst>
          </p:cNvPr>
          <p:cNvSpPr txBox="1"/>
          <p:nvPr/>
        </p:nvSpPr>
        <p:spPr>
          <a:xfrm>
            <a:off x="7840041" y="3125606"/>
            <a:ext cx="2901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Time consumption</a:t>
            </a:r>
            <a:endParaRPr lang="en-ZA" sz="2000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09E044-38FF-4D4B-9CB7-EAD58824E6CD}"/>
              </a:ext>
            </a:extLst>
          </p:cNvPr>
          <p:cNvSpPr txBox="1"/>
          <p:nvPr/>
        </p:nvSpPr>
        <p:spPr>
          <a:xfrm>
            <a:off x="1450017" y="3028890"/>
            <a:ext cx="33436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Thought Process</a:t>
            </a:r>
            <a:endParaRPr lang="en-ZA" sz="2000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4328EE-6C25-49B0-B495-5376B58B2A46}"/>
              </a:ext>
            </a:extLst>
          </p:cNvPr>
          <p:cNvSpPr txBox="1"/>
          <p:nvPr/>
        </p:nvSpPr>
        <p:spPr>
          <a:xfrm>
            <a:off x="887767" y="1802167"/>
            <a:ext cx="54668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 closest to programming was HTML.</a:t>
            </a:r>
          </a:p>
          <a:p>
            <a:endParaRPr lang="en-US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It was challenging creating all the features I wanted that the SNAKE doesn’t have.</a:t>
            </a:r>
          </a:p>
          <a:p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D7E2C-D63B-4874-9BA6-DA46B3F813B8}"/>
              </a:ext>
            </a:extLst>
          </p:cNvPr>
          <p:cNvSpPr txBox="1"/>
          <p:nvPr/>
        </p:nvSpPr>
        <p:spPr>
          <a:xfrm>
            <a:off x="7462659" y="1802167"/>
            <a:ext cx="4136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Never used any image editing software.</a:t>
            </a:r>
          </a:p>
          <a:p>
            <a:endParaRPr lang="en-US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Time consuming</a:t>
            </a:r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696184-A940-43D7-9948-931B69779F55}"/>
              </a:ext>
            </a:extLst>
          </p:cNvPr>
          <p:cNvSpPr txBox="1"/>
          <p:nvPr/>
        </p:nvSpPr>
        <p:spPr>
          <a:xfrm>
            <a:off x="887767" y="3525716"/>
            <a:ext cx="6188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Have to many Ideas and haven’t learnt the skills to implement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3E5C17-5CBF-44FE-867B-050C5886D6FD}"/>
              </a:ext>
            </a:extLst>
          </p:cNvPr>
          <p:cNvSpPr txBox="1"/>
          <p:nvPr/>
        </p:nvSpPr>
        <p:spPr>
          <a:xfrm>
            <a:off x="7379485" y="3694992"/>
            <a:ext cx="41369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Learning the require skills</a:t>
            </a:r>
          </a:p>
          <a:p>
            <a:endParaRPr lang="en-US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Other projects and assignments </a:t>
            </a:r>
          </a:p>
        </p:txBody>
      </p:sp>
    </p:spTree>
    <p:extLst>
      <p:ext uri="{BB962C8B-B14F-4D97-AF65-F5344CB8AC3E}">
        <p14:creationId xmlns:p14="http://schemas.microsoft.com/office/powerpoint/2010/main" val="3232559121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1E0CE4-D9F8-4F55-B823-C903C3B36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Visual Studio Code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D5B4545-BFDF-4437-BFBE-A1C4AA40ACFA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994433" y="1809933"/>
            <a:ext cx="5101600" cy="1465112"/>
          </a:xfrm>
        </p:spPr>
        <p:txBody>
          <a:bodyPr/>
          <a:lstStyle/>
          <a:p>
            <a:pPr>
              <a:buNone/>
            </a:pPr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Visual Studio Code (VS Code) is a source editor that helps developers to easily debug and fix errors.</a:t>
            </a:r>
          </a:p>
          <a:p>
            <a:endParaRPr lang="en-US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>
              <a:buNone/>
            </a:pPr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VS Code was the platform used to develop the game DASH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71801C-C636-48BA-9067-5BB4F39592C9}"/>
              </a:ext>
            </a:extLst>
          </p:cNvPr>
          <p:cNvSpPr txBox="1"/>
          <p:nvPr/>
        </p:nvSpPr>
        <p:spPr>
          <a:xfrm>
            <a:off x="950968" y="3429000"/>
            <a:ext cx="3612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 code to this game can be view in VS Code </a:t>
            </a:r>
            <a:endParaRPr lang="en-ZA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5C7DC3-7F85-4B7D-B16D-DEEB9FCB28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8" t="23742" r="67934" b="9592"/>
          <a:stretch/>
        </p:blipFill>
        <p:spPr>
          <a:xfrm>
            <a:off x="4956869" y="3191068"/>
            <a:ext cx="5344021" cy="346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880123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1187B-5984-4E77-B8F0-9ED75C2B8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000" y="270413"/>
            <a:ext cx="10290000" cy="622000"/>
          </a:xfrm>
        </p:spPr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SOUND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830021-B1CD-40A7-84B7-EB054811F023}"/>
              </a:ext>
            </a:extLst>
          </p:cNvPr>
          <p:cNvSpPr txBox="1"/>
          <p:nvPr/>
        </p:nvSpPr>
        <p:spPr>
          <a:xfrm>
            <a:off x="892132" y="3675259"/>
            <a:ext cx="833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Music is playable once the player starts the game</a:t>
            </a:r>
            <a:endParaRPr lang="en-ZA" sz="18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07F536-15AF-49D6-B623-9DF814015E27}"/>
              </a:ext>
            </a:extLst>
          </p:cNvPr>
          <p:cNvSpPr txBox="1"/>
          <p:nvPr/>
        </p:nvSpPr>
        <p:spPr>
          <a:xfrm>
            <a:off x="961401" y="1261751"/>
            <a:ext cx="645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 sound plays when the mouse eats the cheese, poison or health</a:t>
            </a:r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5" name="distraction dance meme but it&amp;#x27;s a remix">
            <a:hlinkClick r:id="" action="ppaction://media"/>
            <a:extLst>
              <a:ext uri="{FF2B5EF4-FFF2-40B4-BE49-F238E27FC236}">
                <a16:creationId xmlns:a16="http://schemas.microsoft.com/office/drawing/2014/main" id="{60E9A102-AB33-455F-BF13-D47636A2623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889014" y="4466061"/>
            <a:ext cx="854075" cy="8540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8C6F9B-1382-4E51-B6F3-10D4190F4599}"/>
              </a:ext>
            </a:extLst>
          </p:cNvPr>
          <p:cNvSpPr txBox="1"/>
          <p:nvPr/>
        </p:nvSpPr>
        <p:spPr>
          <a:xfrm>
            <a:off x="977276" y="1832564"/>
            <a:ext cx="3423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Cheese</a:t>
            </a:r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2E2D12-40AC-4134-984C-08410E270E4C}"/>
              </a:ext>
            </a:extLst>
          </p:cNvPr>
          <p:cNvSpPr txBox="1"/>
          <p:nvPr/>
        </p:nvSpPr>
        <p:spPr>
          <a:xfrm>
            <a:off x="6612967" y="1807492"/>
            <a:ext cx="2997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Poison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091510-38B8-42CD-89A7-09A26CC42949}"/>
              </a:ext>
            </a:extLst>
          </p:cNvPr>
          <p:cNvSpPr txBox="1"/>
          <p:nvPr/>
        </p:nvSpPr>
        <p:spPr>
          <a:xfrm>
            <a:off x="4027499" y="1832564"/>
            <a:ext cx="2997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Health</a:t>
            </a:r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9" name="cheeseEat">
            <a:hlinkClick r:id="" action="ppaction://media"/>
            <a:extLst>
              <a:ext uri="{FF2B5EF4-FFF2-40B4-BE49-F238E27FC236}">
                <a16:creationId xmlns:a16="http://schemas.microsoft.com/office/drawing/2014/main" id="{C1688237-AD55-41B8-8AB1-5E3807B7131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054692" y="2330404"/>
            <a:ext cx="747395" cy="747395"/>
          </a:xfrm>
          <a:prstGeom prst="rect">
            <a:avLst/>
          </a:prstGeom>
        </p:spPr>
      </p:pic>
      <p:pic>
        <p:nvPicPr>
          <p:cNvPr id="10" name="HealthPickUp">
            <a:hlinkClick r:id="" action="ppaction://media"/>
            <a:extLst>
              <a:ext uri="{FF2B5EF4-FFF2-40B4-BE49-F238E27FC236}">
                <a16:creationId xmlns:a16="http://schemas.microsoft.com/office/drawing/2014/main" id="{307B30D9-642A-484D-9848-8B0F9A84D0A3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027499" y="2330404"/>
            <a:ext cx="747395" cy="747395"/>
          </a:xfrm>
          <a:prstGeom prst="rect">
            <a:avLst/>
          </a:prstGeom>
        </p:spPr>
      </p:pic>
      <p:pic>
        <p:nvPicPr>
          <p:cNvPr id="11" name="PoisonPickUp">
            <a:hlinkClick r:id="" action="ppaction://media"/>
            <a:extLst>
              <a:ext uri="{FF2B5EF4-FFF2-40B4-BE49-F238E27FC236}">
                <a16:creationId xmlns:a16="http://schemas.microsoft.com/office/drawing/2014/main" id="{00C0B3D5-1196-401C-83E2-88395EB67EA2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694499" y="2330404"/>
            <a:ext cx="762635" cy="762635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17077863-A6D5-4306-8BA0-C0E1DB9276FE}"/>
              </a:ext>
            </a:extLst>
          </p:cNvPr>
          <p:cNvGrpSpPr/>
          <p:nvPr/>
        </p:nvGrpSpPr>
        <p:grpSpPr>
          <a:xfrm>
            <a:off x="7783567" y="541622"/>
            <a:ext cx="2626380" cy="2273335"/>
            <a:chOff x="7642224" y="-169168"/>
            <a:chExt cx="2626380" cy="227333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690BF41-0D44-49AC-85C4-561E15B81D53}"/>
                </a:ext>
              </a:extLst>
            </p:cNvPr>
            <p:cNvGrpSpPr/>
            <p:nvPr/>
          </p:nvGrpSpPr>
          <p:grpSpPr>
            <a:xfrm>
              <a:off x="9136423" y="-169168"/>
              <a:ext cx="1132181" cy="1052249"/>
              <a:chOff x="8377555" y="1936677"/>
              <a:chExt cx="1132181" cy="1052249"/>
            </a:xfrm>
          </p:grpSpPr>
          <p:graphicFrame>
            <p:nvGraphicFramePr>
              <p:cNvPr id="23" name="Object 22">
                <a:extLst>
                  <a:ext uri="{FF2B5EF4-FFF2-40B4-BE49-F238E27FC236}">
                    <a16:creationId xmlns:a16="http://schemas.microsoft.com/office/drawing/2014/main" id="{2BD8AC0D-4F80-412E-8E99-7935199200D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3769578"/>
                  </p:ext>
                </p:extLst>
              </p:nvPr>
            </p:nvGraphicFramePr>
            <p:xfrm>
              <a:off x="8377555" y="1936677"/>
              <a:ext cx="758868" cy="105224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302" name="CorelDRAW" r:id="rId12" imgW="1658778" imgH="2300298" progId="CorelDraw.Graphic.24">
                      <p:embed/>
                    </p:oleObj>
                  </mc:Choice>
                  <mc:Fallback>
                    <p:oleObj name="CorelDRAW" r:id="rId12" imgW="1658778" imgH="2300298" progId="CorelDraw.Graphic.24">
                      <p:embed/>
                      <p:pic>
                        <p:nvPicPr>
                          <p:cNvPr id="23" name="Object 22">
                            <a:extLst>
                              <a:ext uri="{FF2B5EF4-FFF2-40B4-BE49-F238E27FC236}">
                                <a16:creationId xmlns:a16="http://schemas.microsoft.com/office/drawing/2014/main" id="{2BD8AC0D-4F80-412E-8E99-7935199200D5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3"/>
                          <a:stretch>
                            <a:fillRect/>
                          </a:stretch>
                        </p:blipFill>
                        <p:spPr>
                          <a:xfrm>
                            <a:off x="8377555" y="1936677"/>
                            <a:ext cx="758868" cy="1052249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4" name="Object 23">
                <a:extLst>
                  <a:ext uri="{FF2B5EF4-FFF2-40B4-BE49-F238E27FC236}">
                    <a16:creationId xmlns:a16="http://schemas.microsoft.com/office/drawing/2014/main" id="{AA09A5B4-8C19-4FE4-812A-D484B22B994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32145205"/>
                  </p:ext>
                </p:extLst>
              </p:nvPr>
            </p:nvGraphicFramePr>
            <p:xfrm>
              <a:off x="9054598" y="2056111"/>
              <a:ext cx="455138" cy="93281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303" name="CorelDRAW" r:id="rId14" imgW="993669" imgH="2036951" progId="CorelDraw.Graphic.24">
                      <p:embed/>
                    </p:oleObj>
                  </mc:Choice>
                  <mc:Fallback>
                    <p:oleObj name="CorelDRAW" r:id="rId14" imgW="993669" imgH="2036951" progId="CorelDraw.Graphic.24">
                      <p:embed/>
                      <p:pic>
                        <p:nvPicPr>
                          <p:cNvPr id="24" name="Object 23">
                            <a:extLst>
                              <a:ext uri="{FF2B5EF4-FFF2-40B4-BE49-F238E27FC236}">
                                <a16:creationId xmlns:a16="http://schemas.microsoft.com/office/drawing/2014/main" id="{AA09A5B4-8C19-4FE4-812A-D484B22B994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5"/>
                          <a:stretch>
                            <a:fillRect/>
                          </a:stretch>
                        </p:blipFill>
                        <p:spPr>
                          <a:xfrm>
                            <a:off x="9054598" y="2056111"/>
                            <a:ext cx="455138" cy="93281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473B914-4D8C-4C4B-A0BC-883C73CA140D}"/>
                </a:ext>
              </a:extLst>
            </p:cNvPr>
            <p:cNvGrpSpPr/>
            <p:nvPr/>
          </p:nvGrpSpPr>
          <p:grpSpPr>
            <a:xfrm>
              <a:off x="8681285" y="764661"/>
              <a:ext cx="1166973" cy="1195996"/>
              <a:chOff x="8528885" y="612261"/>
              <a:chExt cx="1166973" cy="1195996"/>
            </a:xfrm>
          </p:grpSpPr>
          <p:graphicFrame>
            <p:nvGraphicFramePr>
              <p:cNvPr id="27" name="Object 26">
                <a:extLst>
                  <a:ext uri="{FF2B5EF4-FFF2-40B4-BE49-F238E27FC236}">
                    <a16:creationId xmlns:a16="http://schemas.microsoft.com/office/drawing/2014/main" id="{F5E1913B-69DB-4EA1-8DAD-27F32C4979D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531043"/>
                  </p:ext>
                </p:extLst>
              </p:nvPr>
            </p:nvGraphicFramePr>
            <p:xfrm>
              <a:off x="8936990" y="756008"/>
              <a:ext cx="758868" cy="105224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304" name="CorelDRAW" r:id="rId16" imgW="1658778" imgH="2300298" progId="CorelDraw.Graphic.24">
                      <p:embed/>
                    </p:oleObj>
                  </mc:Choice>
                  <mc:Fallback>
                    <p:oleObj name="CorelDRAW" r:id="rId16" imgW="1658778" imgH="2300298" progId="CorelDraw.Graphic.24">
                      <p:embed/>
                      <p:pic>
                        <p:nvPicPr>
                          <p:cNvPr id="27" name="Object 26">
                            <a:extLst>
                              <a:ext uri="{FF2B5EF4-FFF2-40B4-BE49-F238E27FC236}">
                                <a16:creationId xmlns:a16="http://schemas.microsoft.com/office/drawing/2014/main" id="{F5E1913B-69DB-4EA1-8DAD-27F32C4979D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3"/>
                          <a:stretch>
                            <a:fillRect/>
                          </a:stretch>
                        </p:blipFill>
                        <p:spPr>
                          <a:xfrm>
                            <a:off x="8936990" y="756008"/>
                            <a:ext cx="758868" cy="1052249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8" name="Object 27">
                <a:extLst>
                  <a:ext uri="{FF2B5EF4-FFF2-40B4-BE49-F238E27FC236}">
                    <a16:creationId xmlns:a16="http://schemas.microsoft.com/office/drawing/2014/main" id="{67E329B3-51EC-4EBF-8473-CCB55377AFB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94714056"/>
                  </p:ext>
                </p:extLst>
              </p:nvPr>
            </p:nvGraphicFramePr>
            <p:xfrm>
              <a:off x="8528885" y="612261"/>
              <a:ext cx="455138" cy="93281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305" name="CorelDRAW" r:id="rId17" imgW="993669" imgH="2036951" progId="CorelDraw.Graphic.24">
                      <p:embed/>
                    </p:oleObj>
                  </mc:Choice>
                  <mc:Fallback>
                    <p:oleObj name="CorelDRAW" r:id="rId17" imgW="993669" imgH="2036951" progId="CorelDraw.Graphic.24">
                      <p:embed/>
                      <p:pic>
                        <p:nvPicPr>
                          <p:cNvPr id="28" name="Object 27">
                            <a:extLst>
                              <a:ext uri="{FF2B5EF4-FFF2-40B4-BE49-F238E27FC236}">
                                <a16:creationId xmlns:a16="http://schemas.microsoft.com/office/drawing/2014/main" id="{67E329B3-51EC-4EBF-8473-CCB55377AFBE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5"/>
                          <a:stretch>
                            <a:fillRect/>
                          </a:stretch>
                        </p:blipFill>
                        <p:spPr>
                          <a:xfrm>
                            <a:off x="8528885" y="612261"/>
                            <a:ext cx="455138" cy="93281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611BC8D-D92D-4A67-8027-1330B0EA8E3D}"/>
                </a:ext>
              </a:extLst>
            </p:cNvPr>
            <p:cNvGrpSpPr/>
            <p:nvPr/>
          </p:nvGrpSpPr>
          <p:grpSpPr>
            <a:xfrm>
              <a:off x="7642224" y="1051918"/>
              <a:ext cx="1114765" cy="1052249"/>
              <a:chOff x="9430871" y="1468965"/>
              <a:chExt cx="1114765" cy="1052249"/>
            </a:xfrm>
          </p:grpSpPr>
          <p:graphicFrame>
            <p:nvGraphicFramePr>
              <p:cNvPr id="30" name="Object 29">
                <a:extLst>
                  <a:ext uri="{FF2B5EF4-FFF2-40B4-BE49-F238E27FC236}">
                    <a16:creationId xmlns:a16="http://schemas.microsoft.com/office/drawing/2014/main" id="{9DCAC9DD-227D-4157-BF73-4BFB26323B5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50140926"/>
                  </p:ext>
                </p:extLst>
              </p:nvPr>
            </p:nvGraphicFramePr>
            <p:xfrm>
              <a:off x="9430871" y="1468965"/>
              <a:ext cx="758868" cy="105224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306" name="CorelDRAW" r:id="rId18" imgW="1658778" imgH="2300298" progId="CorelDraw.Graphic.24">
                      <p:embed/>
                    </p:oleObj>
                  </mc:Choice>
                  <mc:Fallback>
                    <p:oleObj name="CorelDRAW" r:id="rId18" imgW="1658778" imgH="2300298" progId="CorelDraw.Graphic.24">
                      <p:embed/>
                      <p:pic>
                        <p:nvPicPr>
                          <p:cNvPr id="30" name="Object 29">
                            <a:extLst>
                              <a:ext uri="{FF2B5EF4-FFF2-40B4-BE49-F238E27FC236}">
                                <a16:creationId xmlns:a16="http://schemas.microsoft.com/office/drawing/2014/main" id="{9DCAC9DD-227D-4157-BF73-4BFB26323B54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3"/>
                          <a:stretch>
                            <a:fillRect/>
                          </a:stretch>
                        </p:blipFill>
                        <p:spPr>
                          <a:xfrm>
                            <a:off x="9430871" y="1468965"/>
                            <a:ext cx="758868" cy="1052249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31" name="Object 30">
                <a:extLst>
                  <a:ext uri="{FF2B5EF4-FFF2-40B4-BE49-F238E27FC236}">
                    <a16:creationId xmlns:a16="http://schemas.microsoft.com/office/drawing/2014/main" id="{E952B89A-57D0-4B9C-8516-1604B7798AC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65427295"/>
                  </p:ext>
                </p:extLst>
              </p:nvPr>
            </p:nvGraphicFramePr>
            <p:xfrm>
              <a:off x="10090498" y="1493366"/>
              <a:ext cx="455138" cy="93281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307" name="CorelDRAW" r:id="rId19" imgW="993669" imgH="2036951" progId="CorelDraw.Graphic.24">
                      <p:embed/>
                    </p:oleObj>
                  </mc:Choice>
                  <mc:Fallback>
                    <p:oleObj name="CorelDRAW" r:id="rId19" imgW="993669" imgH="2036951" progId="CorelDraw.Graphic.24">
                      <p:embed/>
                      <p:pic>
                        <p:nvPicPr>
                          <p:cNvPr id="31" name="Object 30">
                            <a:extLst>
                              <a:ext uri="{FF2B5EF4-FFF2-40B4-BE49-F238E27FC236}">
                                <a16:creationId xmlns:a16="http://schemas.microsoft.com/office/drawing/2014/main" id="{E952B89A-57D0-4B9C-8516-1604B7798AC4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5"/>
                          <a:stretch>
                            <a:fillRect/>
                          </a:stretch>
                        </p:blipFill>
                        <p:spPr>
                          <a:xfrm>
                            <a:off x="10090498" y="1493366"/>
                            <a:ext cx="455138" cy="93281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</p:spTree>
    <p:extLst>
      <p:ext uri="{BB962C8B-B14F-4D97-AF65-F5344CB8AC3E}">
        <p14:creationId xmlns:p14="http://schemas.microsoft.com/office/powerpoint/2010/main" val="26547852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2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8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8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63415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8DEB6-1C06-43E8-AD16-287E0361D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967" y="203134"/>
            <a:ext cx="10290000" cy="622000"/>
          </a:xfrm>
        </p:spPr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GAME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1C3B69-0172-467C-8FA2-846688D7FA42}"/>
              </a:ext>
            </a:extLst>
          </p:cNvPr>
          <p:cNvSpPr txBox="1"/>
          <p:nvPr/>
        </p:nvSpPr>
        <p:spPr>
          <a:xfrm>
            <a:off x="2835922" y="825134"/>
            <a:ext cx="772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 VIDEO AS AN EXAMPLE OF WHAT THE GAME LOOKS LIKE </a:t>
            </a:r>
            <a:endParaRPr lang="en-ZA" sz="18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4" name="Game video">
            <a:hlinkClick r:id="" action="ppaction://media"/>
            <a:extLst>
              <a:ext uri="{FF2B5EF4-FFF2-40B4-BE49-F238E27FC236}">
                <a16:creationId xmlns:a16="http://schemas.microsoft.com/office/drawing/2014/main" id="{285661D8-3A04-48A7-BC74-76E98CF9BB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167" y="1168466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39075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8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D61DB1-FC54-45F9-B70A-6BB8B49A6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Q &amp; A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A4D0621-C4C9-411C-BC66-B199DEDB06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If you are unsure of any aspect with in this presentation please do no hesitate to ask.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34E144-6819-4334-8242-5D1A3512E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96" y="5211683"/>
            <a:ext cx="6484315" cy="62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627829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ED205-3EDE-4347-817B-5949DCA9B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3146" y="2035683"/>
            <a:ext cx="2528185" cy="682000"/>
          </a:xfrm>
        </p:spPr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 END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4AC4F6-5B86-40DA-B06A-6AF7DF4DA8BF}"/>
              </a:ext>
            </a:extLst>
          </p:cNvPr>
          <p:cNvSpPr txBox="1"/>
          <p:nvPr/>
        </p:nvSpPr>
        <p:spPr>
          <a:xfrm>
            <a:off x="4580877" y="2717683"/>
            <a:ext cx="3178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Thank you for your time</a:t>
            </a:r>
            <a:endParaRPr lang="en-ZA" sz="18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460070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88B7E-2552-4D75-9CA2-0A90112B0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967" y="1077697"/>
            <a:ext cx="10290000" cy="622000"/>
          </a:xfrm>
        </p:spPr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TASK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C6698E-C068-4C9C-996C-C2EB33AA650E}"/>
              </a:ext>
            </a:extLst>
          </p:cNvPr>
          <p:cNvSpPr txBox="1"/>
          <p:nvPr/>
        </p:nvSpPr>
        <p:spPr>
          <a:xfrm>
            <a:off x="1367161" y="1839999"/>
            <a:ext cx="9348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 was tasked by CTU Training Solutions to create a game that was an adaptation of the game SNAKE, and add my own unique twists.</a:t>
            </a:r>
            <a:endParaRPr lang="en-ZA" sz="20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2152EB-5B37-43D0-BD38-39799446E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908154" y="2653323"/>
            <a:ext cx="2234029" cy="22340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6D348A-E272-4BE4-A5A4-58DB40CCC8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525819" y="2678963"/>
            <a:ext cx="3048000" cy="2286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BA61B78-7D24-4FC4-A1F2-1DB002CC521C}"/>
              </a:ext>
            </a:extLst>
          </p:cNvPr>
          <p:cNvSpPr txBox="1">
            <a:spLocks/>
          </p:cNvSpPr>
          <p:nvPr/>
        </p:nvSpPr>
        <p:spPr>
          <a:xfrm>
            <a:off x="950967" y="455697"/>
            <a:ext cx="10290000" cy="6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sso One"/>
              <a:buNone/>
              <a:defRPr sz="40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INTRODUCTION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238288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5689C-4CAA-4E25-9F6C-EF8F820E9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6174" y="491696"/>
            <a:ext cx="6699509" cy="682000"/>
          </a:xfrm>
        </p:spPr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PROGRAMMING OF DASH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83B384-12F1-4824-80C3-410F420FDF2C}"/>
              </a:ext>
            </a:extLst>
          </p:cNvPr>
          <p:cNvSpPr txBox="1"/>
          <p:nvPr/>
        </p:nvSpPr>
        <p:spPr>
          <a:xfrm>
            <a:off x="671380" y="1279408"/>
            <a:ext cx="8144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How did I program Dash?</a:t>
            </a:r>
            <a:endParaRPr lang="en-ZA" sz="20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756BFB-A021-4C9F-AFEF-AB225DA0572D}"/>
              </a:ext>
            </a:extLst>
          </p:cNvPr>
          <p:cNvSpPr txBox="1"/>
          <p:nvPr/>
        </p:nvSpPr>
        <p:spPr>
          <a:xfrm>
            <a:off x="671380" y="1890943"/>
            <a:ext cx="890430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u="sng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Python</a:t>
            </a:r>
          </a:p>
          <a:p>
            <a:endParaRPr lang="en-US" sz="1800" b="1" u="sng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 lvl="2"/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What is Python?</a:t>
            </a:r>
          </a:p>
          <a:p>
            <a:pPr lvl="2"/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	Python is a high level language withing programming.</a:t>
            </a:r>
          </a:p>
          <a:p>
            <a:pPr lvl="2"/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	No 1’s and 0’s</a:t>
            </a:r>
          </a:p>
          <a:p>
            <a:pPr lvl="2"/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Why Python?</a:t>
            </a:r>
          </a:p>
          <a:p>
            <a:pPr lvl="2"/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   Python is the only programming language I know as of yet.</a:t>
            </a:r>
          </a:p>
          <a:p>
            <a:pPr lvl="2"/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   Python allows the developer to use many feature such as Pygame or turtle 	   to create the game.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F7A416-3B4F-4229-9000-DB535B1D0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49195" y="4476266"/>
            <a:ext cx="3488925" cy="14767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34866984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F5FC5D-60DE-4052-B265-2577CCED43EB}"/>
              </a:ext>
            </a:extLst>
          </p:cNvPr>
          <p:cNvSpPr txBox="1"/>
          <p:nvPr/>
        </p:nvSpPr>
        <p:spPr>
          <a:xfrm>
            <a:off x="671378" y="900717"/>
            <a:ext cx="6653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What features from Python?</a:t>
            </a:r>
            <a:endParaRPr lang="en-ZA" sz="3200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3ED96E-6547-4E93-BF00-61B85704CADD}"/>
              </a:ext>
            </a:extLst>
          </p:cNvPr>
          <p:cNvSpPr txBox="1"/>
          <p:nvPr/>
        </p:nvSpPr>
        <p:spPr>
          <a:xfrm>
            <a:off x="671378" y="1843950"/>
            <a:ext cx="111049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Pygame</a:t>
            </a:r>
          </a:p>
          <a:p>
            <a:endParaRPr lang="en-US" sz="20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	What is Pygame?</a:t>
            </a: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  	  Pygame is a imported feature within Python that allows a 			  developer to code video games</a:t>
            </a: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	Why Pygame?</a:t>
            </a: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  	  Pygame has an already built-in template</a:t>
            </a: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  	  Although there is no GUI there are Pygame event to interact with 		  the game</a:t>
            </a:r>
          </a:p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  	  Easy to learn and understand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2AF0BC-A9F2-436D-B1E0-CF6AFA8BCB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71378" y="2651591"/>
            <a:ext cx="1554816" cy="15548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68063991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07BD0-3DC5-4326-AA47-6D53B9990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966" y="262497"/>
            <a:ext cx="10290000" cy="664800"/>
          </a:xfrm>
        </p:spPr>
        <p:txBody>
          <a:bodyPr/>
          <a:lstStyle/>
          <a:p>
            <a:pPr algn="ctr"/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GAME DESIGN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292F6FA-192C-4BDF-A86D-19096BC58AD5}"/>
              </a:ext>
            </a:extLst>
          </p:cNvPr>
          <p:cNvSpPr txBox="1">
            <a:spLocks/>
          </p:cNvSpPr>
          <p:nvPr/>
        </p:nvSpPr>
        <p:spPr>
          <a:xfrm>
            <a:off x="953279" y="833610"/>
            <a:ext cx="10290000" cy="6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sso One"/>
              <a:buNone/>
              <a:defRPr sz="40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pPr algn="ctr"/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Inspiration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E38DBA-C165-4978-9798-2B555CE65C25}"/>
              </a:ext>
            </a:extLst>
          </p:cNvPr>
          <p:cNvSpPr txBox="1"/>
          <p:nvPr/>
        </p:nvSpPr>
        <p:spPr>
          <a:xfrm>
            <a:off x="948721" y="1374551"/>
            <a:ext cx="9495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What was the inspiration behind these graphics and “Story Line”?</a:t>
            </a:r>
            <a:endParaRPr lang="en-ZA" sz="20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6A952A-1870-4A03-848D-C0A420C6CD28}"/>
              </a:ext>
            </a:extLst>
          </p:cNvPr>
          <p:cNvSpPr txBox="1"/>
          <p:nvPr/>
        </p:nvSpPr>
        <p:spPr>
          <a:xfrm>
            <a:off x="939843" y="1798528"/>
            <a:ext cx="104597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Many games have cats and mice, however I myself have never seen an arcade version of it</a:t>
            </a:r>
            <a:endParaRPr lang="en-ZA" sz="20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6A10254-39CE-441E-B538-73D7B1A13C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5774838"/>
              </p:ext>
            </p:extLst>
          </p:nvPr>
        </p:nvGraphicFramePr>
        <p:xfrm>
          <a:off x="854938" y="2837025"/>
          <a:ext cx="4536489" cy="1930225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4536489">
                  <a:extLst>
                    <a:ext uri="{9D8B030D-6E8A-4147-A177-3AD203B41FA5}">
                      <a16:colId xmlns:a16="http://schemas.microsoft.com/office/drawing/2014/main" val="3216532068"/>
                    </a:ext>
                  </a:extLst>
                </a:gridCol>
              </a:tblGrid>
              <a:tr h="38604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Inspirations</a:t>
                      </a:r>
                      <a:endParaRPr lang="en-Z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1976795"/>
                  </a:ext>
                </a:extLst>
              </a:tr>
              <a:tr h="38604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Tom and Jerry (characters and show)</a:t>
                      </a:r>
                      <a:endParaRPr lang="en-ZA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422083"/>
                  </a:ext>
                </a:extLst>
              </a:tr>
              <a:tr h="386045">
                <a:tc>
                  <a:txBody>
                    <a:bodyPr/>
                    <a:lstStyle/>
                    <a:p>
                      <a:r>
                        <a:rPr lang="en-ZA" dirty="0">
                          <a:solidFill>
                            <a:schemeClr val="tx2"/>
                          </a:solidFill>
                        </a:rPr>
                        <a:t>Speedy Gonzales(Looney Tunes)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460921"/>
                  </a:ext>
                </a:extLst>
              </a:tr>
              <a:tr h="38604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Top Cat (Characters and Show)</a:t>
                      </a:r>
                      <a:endParaRPr lang="en-ZA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5509927"/>
                  </a:ext>
                </a:extLst>
              </a:tr>
              <a:tr h="38604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Cat and mouse (Play Ground Game)</a:t>
                      </a:r>
                      <a:endParaRPr lang="en-ZA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0011321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6F948105-50E5-4B06-8EDA-440783BFB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346" y="2684633"/>
            <a:ext cx="2215819" cy="19302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DD7944-E939-433D-B0FD-B3D0E7164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855084" y="2684633"/>
            <a:ext cx="3199268" cy="19302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7BFEC08-1712-43E4-9D05-B3EF478D72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515346" y="4767826"/>
            <a:ext cx="2766134" cy="197680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F77330E-6958-4CAB-AF10-FD65D4835D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8377561" y="4767250"/>
            <a:ext cx="2676791" cy="197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92750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F674F-CF22-4DE7-A9A5-5C679B152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845" y="313322"/>
            <a:ext cx="10335200" cy="682000"/>
          </a:xfrm>
        </p:spPr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GAME DESIGN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5515A-644F-42CD-B79A-084DA62E0F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966" y="1828800"/>
            <a:ext cx="10428233" cy="3930800"/>
          </a:xfrm>
        </p:spPr>
        <p:txBody>
          <a:bodyPr/>
          <a:lstStyle/>
          <a:p>
            <a:pPr>
              <a:buNone/>
            </a:pPr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</a:t>
            </a:r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There is a mouse that LOVES to eat cheese BUT the neighborhood this poor 	mouse lives in, 	is infested with cats.</a:t>
            </a:r>
          </a:p>
          <a:p>
            <a:pPr>
              <a:buNone/>
            </a:pPr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This little mouse is always starving and can never get its fill in food and so it 	looks for cheese to snack on.</a:t>
            </a:r>
          </a:p>
          <a:p>
            <a:pPr>
              <a:buNone/>
            </a:pPr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</a:t>
            </a:r>
            <a:r>
              <a:rPr lang="en-ZA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This little mouse leaves his small little home, to find his favourite snack, 	Cheese!!!</a:t>
            </a:r>
          </a:p>
          <a:p>
            <a:pPr>
              <a:buNone/>
            </a:pPr>
            <a:r>
              <a:rPr lang="en-ZA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However the mouse cannot escape the keen sight of a cat.</a:t>
            </a:r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>
              <a:buNone/>
            </a:pPr>
            <a:r>
              <a:rPr lang="en-ZA" sz="14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	</a:t>
            </a:r>
            <a:endParaRPr lang="en-US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486A02-DEAA-4697-A8B9-7EC05F446D6F}"/>
              </a:ext>
            </a:extLst>
          </p:cNvPr>
          <p:cNvSpPr txBox="1">
            <a:spLocks/>
          </p:cNvSpPr>
          <p:nvPr/>
        </p:nvSpPr>
        <p:spPr>
          <a:xfrm>
            <a:off x="834845" y="757400"/>
            <a:ext cx="10335200" cy="6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40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Story Line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D00AB76-8916-462E-8E15-1EE4E45D159D}"/>
              </a:ext>
            </a:extLst>
          </p:cNvPr>
          <p:cNvGrpSpPr/>
          <p:nvPr/>
        </p:nvGrpSpPr>
        <p:grpSpPr>
          <a:xfrm>
            <a:off x="1039423" y="3988291"/>
            <a:ext cx="9800212" cy="1569130"/>
            <a:chOff x="1039423" y="3988291"/>
            <a:chExt cx="9800212" cy="156913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08843BE-4FE8-4473-A4F4-6154FBB41052}"/>
                </a:ext>
              </a:extLst>
            </p:cNvPr>
            <p:cNvGrpSpPr/>
            <p:nvPr/>
          </p:nvGrpSpPr>
          <p:grpSpPr>
            <a:xfrm>
              <a:off x="7479985" y="3988291"/>
              <a:ext cx="3359650" cy="1569130"/>
              <a:chOff x="6415300" y="4391799"/>
              <a:chExt cx="3196709" cy="1402083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1D0EA93E-E333-4E90-8FC0-6FFD1D8380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15300" y="4391799"/>
                <a:ext cx="1652019" cy="1402083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499AE0B-FA2B-4FAC-B2DB-6A5D896304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59990" y="4391799"/>
                <a:ext cx="1652019" cy="1402083"/>
              </a:xfrm>
              <a:prstGeom prst="rect">
                <a:avLst/>
              </a:prstGeom>
            </p:spPr>
          </p:pic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A80BBFD-2A9B-49CC-B287-2279BA8F2A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1615" y="4238266"/>
              <a:ext cx="1284598" cy="102309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C6F74DF-C673-4E1A-941A-FCD76A521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9423" y="4411922"/>
              <a:ext cx="721867" cy="721867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32BB6E4-4D5B-4ED2-BC79-1150B51ADE4E}"/>
                </a:ext>
              </a:extLst>
            </p:cNvPr>
            <p:cNvGrpSpPr/>
            <p:nvPr/>
          </p:nvGrpSpPr>
          <p:grpSpPr>
            <a:xfrm>
              <a:off x="3384715" y="4329421"/>
              <a:ext cx="4301185" cy="931936"/>
              <a:chOff x="3178800" y="4276480"/>
              <a:chExt cx="4301185" cy="931936"/>
            </a:xfrm>
          </p:grpSpPr>
          <p:pic>
            <p:nvPicPr>
              <p:cNvPr id="15" name="Graphic 14" descr="Chevron arrows with solid fill">
                <a:extLst>
                  <a:ext uri="{FF2B5EF4-FFF2-40B4-BE49-F238E27FC236}">
                    <a16:creationId xmlns:a16="http://schemas.microsoft.com/office/drawing/2014/main" id="{6197D7EF-F66B-4185-B2AB-A0E150CC46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6565585" y="4294016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6" name="Graphic 15" descr="Chevron arrows with solid fill">
                <a:extLst>
                  <a:ext uri="{FF2B5EF4-FFF2-40B4-BE49-F238E27FC236}">
                    <a16:creationId xmlns:a16="http://schemas.microsoft.com/office/drawing/2014/main" id="{589E64DA-9A5F-40E7-A987-BBA29540E1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865768" y="4294016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7" name="Graphic 16" descr="Chevron arrows with solid fill">
                <a:extLst>
                  <a:ext uri="{FF2B5EF4-FFF2-40B4-BE49-F238E27FC236}">
                    <a16:creationId xmlns:a16="http://schemas.microsoft.com/office/drawing/2014/main" id="{5C6B687C-D7D9-4219-8776-3F64A1DFF9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193985" y="4290454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8" name="Graphic 17" descr="Chevron arrows with solid fill">
                <a:extLst>
                  <a:ext uri="{FF2B5EF4-FFF2-40B4-BE49-F238E27FC236}">
                    <a16:creationId xmlns:a16="http://schemas.microsoft.com/office/drawing/2014/main" id="{F9308F47-5C0A-4802-ABAF-5549363E46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515235" y="428689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9" name="Graphic 18" descr="Chevron arrows with solid fill">
                <a:extLst>
                  <a:ext uri="{FF2B5EF4-FFF2-40B4-BE49-F238E27FC236}">
                    <a16:creationId xmlns:a16="http://schemas.microsoft.com/office/drawing/2014/main" id="{54B68D46-C854-45A7-9C74-B3FDE76A9C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3836484" y="428333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0" name="Graphic 19" descr="Chevron arrows with solid fill">
                <a:extLst>
                  <a:ext uri="{FF2B5EF4-FFF2-40B4-BE49-F238E27FC236}">
                    <a16:creationId xmlns:a16="http://schemas.microsoft.com/office/drawing/2014/main" id="{DD823A86-A967-4810-8C00-44EE1CA032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3178800" y="4276480"/>
                <a:ext cx="914400" cy="9144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59917988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A445F6D5-6772-474D-9DA6-C0D389FB6E80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27318" y="1592769"/>
            <a:ext cx="5101600" cy="1155209"/>
          </a:xfrm>
        </p:spPr>
        <p:txBody>
          <a:bodyPr/>
          <a:lstStyle/>
          <a:p>
            <a:pPr>
              <a:buNone/>
            </a:pPr>
            <a:r>
              <a:rPr lang="en-US" sz="1800" dirty="0">
                <a:solidFill>
                  <a:schemeClr val="tx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There are many destination within the game the mouse goes to, in search of it’s CHEESE.</a:t>
            </a:r>
          </a:p>
          <a:p>
            <a:pPr>
              <a:buNone/>
            </a:pPr>
            <a:r>
              <a:rPr lang="en-US" sz="1800" dirty="0">
                <a:solidFill>
                  <a:schemeClr val="tx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All destination are run down and damaged</a:t>
            </a:r>
          </a:p>
          <a:p>
            <a:pPr>
              <a:buNone/>
            </a:pPr>
            <a:endParaRPr lang="en-US" sz="1800" dirty="0">
              <a:solidFill>
                <a:schemeClr val="tx2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>
              <a:buNone/>
            </a:pPr>
            <a:r>
              <a:rPr lang="en-US" sz="1800" dirty="0">
                <a:solidFill>
                  <a:schemeClr val="tx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 mouse dashes from one location to another to escape the 20 cats chasing it</a:t>
            </a:r>
          </a:p>
          <a:p>
            <a:pPr>
              <a:buNone/>
            </a:pPr>
            <a:endParaRPr lang="en-ZA" sz="1800" dirty="0">
              <a:solidFill>
                <a:schemeClr val="tx2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E00918-D1E2-4B5E-8258-3EC0D4579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1112" y="790067"/>
            <a:ext cx="3364504" cy="734000"/>
          </a:xfrm>
        </p:spPr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Destinations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27335AB-5C55-440C-BCA5-5B1F5D109B83}"/>
              </a:ext>
            </a:extLst>
          </p:cNvPr>
          <p:cNvSpPr txBox="1">
            <a:spLocks/>
          </p:cNvSpPr>
          <p:nvPr/>
        </p:nvSpPr>
        <p:spPr>
          <a:xfrm>
            <a:off x="4501112" y="282408"/>
            <a:ext cx="3772876" cy="6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sso One"/>
              <a:buNone/>
              <a:defRPr sz="40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marR="0" lvl="2" algn="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marR="0" lvl="3" algn="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marR="0" lvl="4" algn="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marR="0" lvl="5" algn="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marR="0" lvl="6" algn="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marR="0" lvl="7" algn="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marR="0" lvl="8" algn="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GAME DESIGN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6D8CC1D-627B-48A1-A7DA-0803D8CBA2DB}"/>
              </a:ext>
            </a:extLst>
          </p:cNvPr>
          <p:cNvGrpSpPr/>
          <p:nvPr/>
        </p:nvGrpSpPr>
        <p:grpSpPr>
          <a:xfrm>
            <a:off x="5369171" y="1520159"/>
            <a:ext cx="6604853" cy="4547774"/>
            <a:chOff x="838541" y="2636760"/>
            <a:chExt cx="5511701" cy="352480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8E9A7C9-FFEC-41AD-A89C-0002ACCEF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3961" y="2636760"/>
              <a:ext cx="1716468" cy="171646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79185E4-0DE4-44CF-95BF-AB0699A04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3774" y="2636760"/>
              <a:ext cx="1716468" cy="171715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3D4682B-A310-46BC-BD95-DE80B47D6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541" y="4444417"/>
              <a:ext cx="1716467" cy="1717152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D97E068-E3C6-46D1-8F99-17E5E80F9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541" y="2693037"/>
              <a:ext cx="1716468" cy="1716468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6252F2D-9FD7-4C73-A40F-B60226995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3774" y="4445101"/>
              <a:ext cx="1716468" cy="1716468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D3038953-E909-4E78-B1BD-06EA75890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6999" y="4409505"/>
              <a:ext cx="1716467" cy="17164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458843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F3717-3E4A-4D4D-AA2B-00928F6F3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9494" y="445459"/>
            <a:ext cx="3708590" cy="664800"/>
          </a:xfrm>
        </p:spPr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GAME DESIGN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E65E46-3DBE-40D4-9C67-82901DBF0345}"/>
              </a:ext>
            </a:extLst>
          </p:cNvPr>
          <p:cNvSpPr txBox="1">
            <a:spLocks/>
          </p:cNvSpPr>
          <p:nvPr/>
        </p:nvSpPr>
        <p:spPr>
          <a:xfrm>
            <a:off x="3504820" y="1025134"/>
            <a:ext cx="5611469" cy="6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sso One"/>
              <a:buNone/>
              <a:defRPr sz="40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usso One"/>
              <a:buNone/>
              <a:defRPr sz="48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Power Ups + Dangers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3A92B1-F246-453D-8BE1-4940370D4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693" y="4411948"/>
            <a:ext cx="1031154" cy="10311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990391-52A4-42D6-81ED-19DF3C555B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693" y="3214811"/>
            <a:ext cx="1031154" cy="10311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8240BC-D981-4A36-8D82-4603B238F65B}"/>
              </a:ext>
            </a:extLst>
          </p:cNvPr>
          <p:cNvSpPr txBox="1"/>
          <p:nvPr/>
        </p:nvSpPr>
        <p:spPr>
          <a:xfrm>
            <a:off x="729674" y="1726801"/>
            <a:ext cx="110836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Every location has challengers especially for the mouse and ways to over come these challenges</a:t>
            </a:r>
          </a:p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590992-ECC6-4B55-8543-2270E47E1E3D}"/>
              </a:ext>
            </a:extLst>
          </p:cNvPr>
          <p:cNvSpPr txBox="1"/>
          <p:nvPr/>
        </p:nvSpPr>
        <p:spPr>
          <a:xfrm>
            <a:off x="2755558" y="3647587"/>
            <a:ext cx="4262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Poison – dangerous for the mouse</a:t>
            </a:r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BA48D2-D08F-4AA6-9576-82896F84C4FE}"/>
              </a:ext>
            </a:extLst>
          </p:cNvPr>
          <p:cNvSpPr txBox="1"/>
          <p:nvPr/>
        </p:nvSpPr>
        <p:spPr>
          <a:xfrm>
            <a:off x="2757969" y="4915792"/>
            <a:ext cx="60985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Health – protects the mouse from the poison</a:t>
            </a:r>
            <a:endParaRPr lang="en-ZA" sz="16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C7407DF-5382-4EB9-BC2D-D788B68B67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271" y="2123132"/>
            <a:ext cx="870576" cy="87057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0FEEB06-ADB6-418B-9EED-7CD7ACF91617}"/>
              </a:ext>
            </a:extLst>
          </p:cNvPr>
          <p:cNvSpPr txBox="1"/>
          <p:nvPr/>
        </p:nvSpPr>
        <p:spPr>
          <a:xfrm>
            <a:off x="2755558" y="2502528"/>
            <a:ext cx="4695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Cheese – the mouses snack</a:t>
            </a:r>
            <a:endParaRPr lang="en-ZA" sz="18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5BF00A1-991C-410B-99E2-020592E3DEB5}"/>
              </a:ext>
            </a:extLst>
          </p:cNvPr>
          <p:cNvGrpSpPr/>
          <p:nvPr/>
        </p:nvGrpSpPr>
        <p:grpSpPr>
          <a:xfrm>
            <a:off x="7362218" y="2294486"/>
            <a:ext cx="1031154" cy="1031154"/>
            <a:chOff x="7741733" y="2621238"/>
            <a:chExt cx="1031154" cy="1031154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7619D4C3-8CE7-465C-97DF-7125B575A5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41733" y="2621238"/>
              <a:ext cx="1031154" cy="1031154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1BFE13D-E1E3-4CCE-A4FB-D8CE06E75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22022" y="2670987"/>
              <a:ext cx="870576" cy="870576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73197A-D681-4409-9FD2-D021C1BDD5C2}"/>
              </a:ext>
            </a:extLst>
          </p:cNvPr>
          <p:cNvGrpSpPr/>
          <p:nvPr/>
        </p:nvGrpSpPr>
        <p:grpSpPr>
          <a:xfrm>
            <a:off x="7365394" y="3884638"/>
            <a:ext cx="1031154" cy="1031154"/>
            <a:chOff x="7828578" y="3953421"/>
            <a:chExt cx="1031154" cy="103115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6197080-74EE-4902-BD6D-401834F193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28578" y="3953421"/>
              <a:ext cx="1031154" cy="1031154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A8F52F3-D02B-4A9F-A4E6-C8B24A1A6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5980" y="4040264"/>
              <a:ext cx="870576" cy="870576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AC62A67D-793C-4C27-9319-F41C35A78002}"/>
              </a:ext>
            </a:extLst>
          </p:cNvPr>
          <p:cNvSpPr txBox="1"/>
          <p:nvPr/>
        </p:nvSpPr>
        <p:spPr>
          <a:xfrm>
            <a:off x="8625647" y="2558420"/>
            <a:ext cx="2607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Poisoned Cheese</a:t>
            </a:r>
            <a:endParaRPr lang="en-ZA" sz="18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C67E19-8BE8-436D-A9C4-2ED1D393058A}"/>
              </a:ext>
            </a:extLst>
          </p:cNvPr>
          <p:cNvSpPr txBox="1"/>
          <p:nvPr/>
        </p:nvSpPr>
        <p:spPr>
          <a:xfrm>
            <a:off x="8625647" y="4188174"/>
            <a:ext cx="231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Healing cheese</a:t>
            </a:r>
            <a:endParaRPr lang="en-ZA" sz="18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9575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E141E-E35D-43B2-970E-8B5D8E1CF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GOAL OF THE GAME</a:t>
            </a:r>
            <a:endParaRPr lang="en-ZA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687CC5-A85F-4F7B-A444-45E32C0AC202}"/>
              </a:ext>
            </a:extLst>
          </p:cNvPr>
          <p:cNvSpPr txBox="1"/>
          <p:nvPr/>
        </p:nvSpPr>
        <p:spPr>
          <a:xfrm>
            <a:off x="950967" y="1219408"/>
            <a:ext cx="82029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 person playing the game is playing as a mouse.</a:t>
            </a:r>
          </a:p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 player needs to collect cheese to increase the score</a:t>
            </a:r>
          </a:p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 score determines the background (destinations)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A24706-CE35-4491-BC64-6B2F3B03C412}"/>
              </a:ext>
            </a:extLst>
          </p:cNvPr>
          <p:cNvSpPr txBox="1"/>
          <p:nvPr/>
        </p:nvSpPr>
        <p:spPr>
          <a:xfrm>
            <a:off x="950966" y="2303073"/>
            <a:ext cx="10581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 goal as the developer while creating DASH was to ensure most things were random and certain values unknown to the player.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7EAA4CB-F73D-407F-9310-026A1F2D27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930273"/>
              </p:ext>
            </p:extLst>
          </p:nvPr>
        </p:nvGraphicFramePr>
        <p:xfrm>
          <a:off x="950966" y="3119700"/>
          <a:ext cx="3935069" cy="112795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935069">
                  <a:extLst>
                    <a:ext uri="{9D8B030D-6E8A-4147-A177-3AD203B41FA5}">
                      <a16:colId xmlns:a16="http://schemas.microsoft.com/office/drawing/2014/main" val="1334206276"/>
                    </a:ext>
                  </a:extLst>
                </a:gridCol>
              </a:tblGrid>
              <a:tr h="35602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Unknown Values To Player </a:t>
                      </a:r>
                      <a:endParaRPr lang="en-ZA" dirty="0">
                        <a:solidFill>
                          <a:schemeClr val="bg1"/>
                        </a:solidFill>
                        <a:latin typeface="Open Sans ExtraBold" panose="020B0906030804020204" pitchFamily="34" charset="0"/>
                        <a:ea typeface="Open Sans ExtraBold" panose="020B0906030804020204" pitchFamily="34" charset="0"/>
                        <a:cs typeface="Open Sans ExtraBold" panose="020B0906030804020204" pitchFamily="34" charset="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992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The backgrounds</a:t>
                      </a:r>
                      <a:endParaRPr lang="en-ZA" dirty="0">
                        <a:solidFill>
                          <a:schemeClr val="tx2"/>
                        </a:solidFill>
                        <a:latin typeface="Open Sans ExtraBold" panose="020B0906030804020204" pitchFamily="34" charset="0"/>
                        <a:ea typeface="Open Sans ExtraBold" panose="020B0906030804020204" pitchFamily="34" charset="0"/>
                        <a:cs typeface="Open Sans ExtraBold" panose="020B09060308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3640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The amount of lives available</a:t>
                      </a:r>
                      <a:endParaRPr lang="en-ZA" dirty="0">
                        <a:solidFill>
                          <a:schemeClr val="tx2"/>
                        </a:solidFill>
                        <a:latin typeface="Open Sans ExtraBold" panose="020B0906030804020204" pitchFamily="34" charset="0"/>
                        <a:ea typeface="Open Sans ExtraBold" panose="020B0906030804020204" pitchFamily="34" charset="0"/>
                        <a:cs typeface="Open Sans ExtraBold" panose="020B09060308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7170502"/>
                  </a:ext>
                </a:extLst>
              </a:tr>
            </a:tbl>
          </a:graphicData>
        </a:graphic>
      </p:graphicFrame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5D72D90-33E3-46F1-8867-C8A2A9EFBD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235693"/>
              </p:ext>
            </p:extLst>
          </p:nvPr>
        </p:nvGraphicFramePr>
        <p:xfrm>
          <a:off x="6241529" y="3119700"/>
          <a:ext cx="3742979" cy="18799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742979">
                  <a:extLst>
                    <a:ext uri="{9D8B030D-6E8A-4147-A177-3AD203B41FA5}">
                      <a16:colId xmlns:a16="http://schemas.microsoft.com/office/drawing/2014/main" val="13640138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Random Values</a:t>
                      </a:r>
                      <a:endParaRPr lang="en-ZA" dirty="0">
                        <a:solidFill>
                          <a:schemeClr val="bg1"/>
                        </a:solidFill>
                        <a:latin typeface="Open Sans ExtraBold" panose="020B0906030804020204" pitchFamily="34" charset="0"/>
                        <a:ea typeface="Open Sans ExtraBold" panose="020B0906030804020204" pitchFamily="34" charset="0"/>
                        <a:cs typeface="Open Sans ExtraBold" panose="020B0906030804020204" pitchFamily="34" charset="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557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Speed of the mouse</a:t>
                      </a:r>
                      <a:endParaRPr lang="en-ZA" dirty="0">
                        <a:solidFill>
                          <a:schemeClr val="tx2"/>
                        </a:solidFill>
                        <a:latin typeface="Open Sans ExtraBold" panose="020B0906030804020204" pitchFamily="34" charset="0"/>
                        <a:ea typeface="Open Sans ExtraBold" panose="020B0906030804020204" pitchFamily="34" charset="0"/>
                        <a:cs typeface="Open Sans ExtraBold" panose="020B09060308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9462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Spawning of the power ups</a:t>
                      </a:r>
                      <a:endParaRPr lang="en-ZA" dirty="0">
                        <a:solidFill>
                          <a:schemeClr val="tx2"/>
                        </a:solidFill>
                        <a:latin typeface="Open Sans ExtraBold" panose="020B0906030804020204" pitchFamily="34" charset="0"/>
                        <a:ea typeface="Open Sans ExtraBold" panose="020B0906030804020204" pitchFamily="34" charset="0"/>
                        <a:cs typeface="Open Sans ExtraBold" panose="020B09060308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196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Spawning of the dangers</a:t>
                      </a:r>
                      <a:endParaRPr lang="en-ZA" dirty="0">
                        <a:solidFill>
                          <a:schemeClr val="tx2"/>
                        </a:solidFill>
                        <a:latin typeface="Open Sans ExtraBold" panose="020B0906030804020204" pitchFamily="34" charset="0"/>
                        <a:ea typeface="Open Sans ExtraBold" panose="020B0906030804020204" pitchFamily="34" charset="0"/>
                        <a:cs typeface="Open Sans ExtraBold" panose="020B09060308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340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Open Sans ExtraBold" panose="020B0906030804020204" pitchFamily="34" charset="0"/>
                          <a:ea typeface="Open Sans ExtraBold" panose="020B0906030804020204" pitchFamily="34" charset="0"/>
                          <a:cs typeface="Open Sans ExtraBold" panose="020B0906030804020204" pitchFamily="34" charset="0"/>
                        </a:rPr>
                        <a:t>Spawning of the Cheese</a:t>
                      </a:r>
                      <a:endParaRPr lang="en-ZA" dirty="0">
                        <a:solidFill>
                          <a:schemeClr val="tx2"/>
                        </a:solidFill>
                        <a:latin typeface="Open Sans ExtraBold" panose="020B0906030804020204" pitchFamily="34" charset="0"/>
                        <a:ea typeface="Open Sans ExtraBold" panose="020B0906030804020204" pitchFamily="34" charset="0"/>
                        <a:cs typeface="Open Sans ExtraBold" panose="020B09060308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176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828916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Arcade Game Lesson by Slidesgo">
  <a:themeElements>
    <a:clrScheme name="Simple Light">
      <a:dk1>
        <a:srgbClr val="692D17"/>
      </a:dk1>
      <a:lt1>
        <a:srgbClr val="FFFFFF"/>
      </a:lt1>
      <a:dk2>
        <a:srgbClr val="E5B0A1"/>
      </a:dk2>
      <a:lt2>
        <a:srgbClr val="1E130F"/>
      </a:lt2>
      <a:accent1>
        <a:srgbClr val="2DC252"/>
      </a:accent1>
      <a:accent2>
        <a:srgbClr val="FF0000"/>
      </a:accent2>
      <a:accent3>
        <a:srgbClr val="FF006E"/>
      </a:accent3>
      <a:accent4>
        <a:srgbClr val="8338EC"/>
      </a:accent4>
      <a:accent5>
        <a:srgbClr val="FFFF82"/>
      </a:accent5>
      <a:accent6>
        <a:srgbClr val="00BAD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Arcade Game Lesson by Slidesgo</Template>
  <TotalTime>1078</TotalTime>
  <Words>778</Words>
  <Application>Microsoft Office PowerPoint</Application>
  <PresentationFormat>Widescreen</PresentationFormat>
  <Paragraphs>126</Paragraphs>
  <Slides>19</Slides>
  <Notes>0</Notes>
  <HiddenSlides>0</HiddenSlides>
  <MMClips>5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2" baseType="lpstr">
      <vt:lpstr>Arial</vt:lpstr>
      <vt:lpstr>Livvic</vt:lpstr>
      <vt:lpstr>Open Sans</vt:lpstr>
      <vt:lpstr>Open Sans ExtraBold</vt:lpstr>
      <vt:lpstr>Open Sans Light</vt:lpstr>
      <vt:lpstr>Open Sans SemiBold</vt:lpstr>
      <vt:lpstr>Proxima Nova</vt:lpstr>
      <vt:lpstr>Proxima Nova Semibold</vt:lpstr>
      <vt:lpstr>Roboto Condensed Light</vt:lpstr>
      <vt:lpstr>Russo One</vt:lpstr>
      <vt:lpstr>Arcade Game Lesson by Slidesgo</vt:lpstr>
      <vt:lpstr>Slidesgo Final Pages</vt:lpstr>
      <vt:lpstr>CorelDRAW</vt:lpstr>
      <vt:lpstr>DASH</vt:lpstr>
      <vt:lpstr>TASK</vt:lpstr>
      <vt:lpstr>PROGRAMMING OF DASH</vt:lpstr>
      <vt:lpstr>PowerPoint Presentation</vt:lpstr>
      <vt:lpstr>GAME DESIGN</vt:lpstr>
      <vt:lpstr>GAME DESIGN</vt:lpstr>
      <vt:lpstr>Destinations</vt:lpstr>
      <vt:lpstr>GAME DESIGN</vt:lpstr>
      <vt:lpstr>GOAL OF THE GAME</vt:lpstr>
      <vt:lpstr>GRAPHICS</vt:lpstr>
      <vt:lpstr>GRAPHICS</vt:lpstr>
      <vt:lpstr>PowerPoint Presentation</vt:lpstr>
      <vt:lpstr>DIFFICULTY</vt:lpstr>
      <vt:lpstr>CHALLENGES</vt:lpstr>
      <vt:lpstr>Visual Studio Code</vt:lpstr>
      <vt:lpstr>SOUND</vt:lpstr>
      <vt:lpstr>GAME</vt:lpstr>
      <vt:lpstr>Q &amp; A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DASH</dc:title>
  <dc:creator>Bradley</dc:creator>
  <cp:lastModifiedBy>Bradley</cp:lastModifiedBy>
  <cp:revision>47</cp:revision>
  <dcterms:created xsi:type="dcterms:W3CDTF">2022-04-27T22:35:46Z</dcterms:created>
  <dcterms:modified xsi:type="dcterms:W3CDTF">2022-04-29T07:09:18Z</dcterms:modified>
</cp:coreProperties>
</file>

<file path=docProps/thumbnail.jpeg>
</file>